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61"/>
  </p:notesMasterIdLst>
  <p:sldIdLst>
    <p:sldId id="478" r:id="rId3"/>
    <p:sldId id="399" r:id="rId4"/>
    <p:sldId id="260" r:id="rId5"/>
    <p:sldId id="479" r:id="rId6"/>
    <p:sldId id="378" r:id="rId7"/>
    <p:sldId id="404" r:id="rId8"/>
    <p:sldId id="410" r:id="rId9"/>
    <p:sldId id="411" r:id="rId10"/>
    <p:sldId id="405" r:id="rId11"/>
    <p:sldId id="517" r:id="rId12"/>
    <p:sldId id="518" r:id="rId13"/>
    <p:sldId id="526" r:id="rId14"/>
    <p:sldId id="527" r:id="rId15"/>
    <p:sldId id="528" r:id="rId16"/>
    <p:sldId id="529" r:id="rId17"/>
    <p:sldId id="553" r:id="rId18"/>
    <p:sldId id="551" r:id="rId19"/>
    <p:sldId id="552" r:id="rId20"/>
    <p:sldId id="535" r:id="rId21"/>
    <p:sldId id="536" r:id="rId22"/>
    <p:sldId id="530" r:id="rId23"/>
    <p:sldId id="531" r:id="rId24"/>
    <p:sldId id="537" r:id="rId25"/>
    <p:sldId id="538" r:id="rId26"/>
    <p:sldId id="539" r:id="rId27"/>
    <p:sldId id="540" r:id="rId28"/>
    <p:sldId id="543" r:id="rId29"/>
    <p:sldId id="544" r:id="rId30"/>
    <p:sldId id="545" r:id="rId31"/>
    <p:sldId id="546" r:id="rId32"/>
    <p:sldId id="400" r:id="rId33"/>
    <p:sldId id="427" r:id="rId34"/>
    <p:sldId id="449" r:id="rId35"/>
    <p:sldId id="497" r:id="rId36"/>
    <p:sldId id="459" r:id="rId37"/>
    <p:sldId id="523" r:id="rId38"/>
    <p:sldId id="436" r:id="rId39"/>
    <p:sldId id="456" r:id="rId40"/>
    <p:sldId id="457" r:id="rId41"/>
    <p:sldId id="428" r:id="rId42"/>
    <p:sldId id="450" r:id="rId43"/>
    <p:sldId id="443" r:id="rId44"/>
    <p:sldId id="447" r:id="rId45"/>
    <p:sldId id="451" r:id="rId46"/>
    <p:sldId id="548" r:id="rId47"/>
    <p:sldId id="549" r:id="rId48"/>
    <p:sldId id="441" r:id="rId49"/>
    <p:sldId id="401" r:id="rId50"/>
    <p:sldId id="467" r:id="rId51"/>
    <p:sldId id="477" r:id="rId52"/>
    <p:sldId id="471" r:id="rId53"/>
    <p:sldId id="476" r:id="rId54"/>
    <p:sldId id="402" r:id="rId55"/>
    <p:sldId id="396" r:id="rId56"/>
    <p:sldId id="513" r:id="rId57"/>
    <p:sldId id="510" r:id="rId58"/>
    <p:sldId id="554" r:id="rId59"/>
    <p:sldId id="494" r:id="rId6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oise Roelandts" initials="F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77" autoAdjust="0"/>
    <p:restoredTop sz="68803" autoAdjust="0"/>
  </p:normalViewPr>
  <p:slideViewPr>
    <p:cSldViewPr>
      <p:cViewPr varScale="1">
        <p:scale>
          <a:sx n="80" d="100"/>
          <a:sy n="80" d="100"/>
        </p:scale>
        <p:origin x="-2774"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D1CBF-4419-4B22-9A9A-32BAA525A5D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8156DFAB-4DC2-4E23-B0D3-E2F4CA512C91}">
      <dgm:prSet phldrT="[Tekst]" custT="1">
        <dgm:style>
          <a:lnRef idx="2">
            <a:schemeClr val="dk1"/>
          </a:lnRef>
          <a:fillRef idx="1">
            <a:schemeClr val="lt1"/>
          </a:fillRef>
          <a:effectRef idx="0">
            <a:schemeClr val="dk1"/>
          </a:effectRef>
          <a:fontRef idx="minor">
            <a:schemeClr val="dk1"/>
          </a:fontRef>
        </dgm:style>
      </dgm:prSet>
      <dgm:spPr>
        <a:xfrm>
          <a:off x="2721482" y="0"/>
          <a:ext cx="951464" cy="479076"/>
        </a:xfrm>
        <a:solidFill>
          <a:sysClr val="window" lastClr="FFFFFF"/>
        </a:solidFill>
        <a:ln w="25400" cap="flat" cmpd="sng" algn="ctr">
          <a:solidFill>
            <a:sysClr val="windowText" lastClr="000000"/>
          </a:solidFill>
          <a:prstDash val="solid"/>
        </a:ln>
        <a:effectLst/>
      </dgm:spPr>
      <dgm:t>
        <a:bodyPr/>
        <a:lstStyle/>
        <a:p>
          <a:pPr algn="ctr"/>
          <a:r>
            <a:rPr lang="nl-NL" sz="1000" b="1">
              <a:solidFill>
                <a:sysClr val="windowText" lastClr="000000"/>
              </a:solidFill>
              <a:latin typeface="Calibri"/>
              <a:ea typeface="+mn-ea"/>
              <a:cs typeface="+mn-cs"/>
            </a:rPr>
            <a:t>Je hebt symptomen</a:t>
          </a:r>
        </a:p>
      </dgm:t>
    </dgm:pt>
    <dgm:pt modelId="{BA9F2178-7AC0-42F9-AED9-E15876D4B8C5}" type="parTrans" cxnId="{1276E780-88B0-42F1-B653-69BCE40AC2D1}">
      <dgm:prSet/>
      <dgm:spPr/>
      <dgm:t>
        <a:bodyPr/>
        <a:lstStyle/>
        <a:p>
          <a:endParaRPr lang="nl-NL"/>
        </a:p>
      </dgm:t>
    </dgm:pt>
    <dgm:pt modelId="{15880013-1746-47CD-8E6A-666CF48D02A1}" type="sibTrans" cxnId="{1276E780-88B0-42F1-B653-69BCE40AC2D1}">
      <dgm:prSet/>
      <dgm:spPr/>
      <dgm:t>
        <a:bodyPr/>
        <a:lstStyle/>
        <a:p>
          <a:endParaRPr lang="nl-NL"/>
        </a:p>
      </dgm:t>
    </dgm:pt>
    <dgm:pt modelId="{8B6533A5-E60D-4859-BC7F-60FEE6D8B228}">
      <dgm:prSet phldrT="[Tekst]" custT="1">
        <dgm:style>
          <a:lnRef idx="2">
            <a:schemeClr val="accent6"/>
          </a:lnRef>
          <a:fillRef idx="1">
            <a:schemeClr val="lt1"/>
          </a:fillRef>
          <a:effectRef idx="0">
            <a:schemeClr val="accent6"/>
          </a:effectRef>
          <a:fontRef idx="minor">
            <a:schemeClr val="dk1"/>
          </a:fontRef>
        </dgm:style>
      </dgm:prSet>
      <dgm:spPr>
        <a:xfrm>
          <a:off x="1513879" y="680373"/>
          <a:ext cx="3366690" cy="479076"/>
        </a:xfrm>
        <a:solidFill>
          <a:sysClr val="window" lastClr="FFFFFF"/>
        </a:solidFill>
        <a:ln w="28575" cap="flat" cmpd="sng" algn="ctr">
          <a:solidFill>
            <a:srgbClr val="F79646"/>
          </a:solidFill>
          <a:prstDash val="solid"/>
        </a:ln>
        <a:effectLst/>
      </dgm:spPr>
      <dgm:t>
        <a:bodyPr/>
        <a:lstStyle/>
        <a:p>
          <a:pPr algn="ctr"/>
          <a:r>
            <a:rPr lang="nl-NL" sz="900" b="1" dirty="0">
              <a:solidFill>
                <a:sysClr val="windowText" lastClr="000000"/>
              </a:solidFill>
              <a:latin typeface="Calibri"/>
              <a:ea typeface="+mn-ea"/>
              <a:cs typeface="+mn-cs"/>
            </a:rPr>
            <a:t>BLIJF THUIS, ga in quarantaine en vul zelfevaluatietool in</a:t>
          </a:r>
        </a:p>
      </dgm:t>
    </dgm:pt>
    <dgm:pt modelId="{AC3F68DD-4218-4AC3-8F92-2CE2A63B8F63}" type="parTrans" cxnId="{FAB052A9-E727-46C9-A178-40C74ED1A248}">
      <dgm:prSet/>
      <dgm:spPr>
        <a:xfrm>
          <a:off x="3151495" y="479076"/>
          <a:ext cx="91440" cy="201296"/>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7310B55D-4034-4579-8BBB-D6052F65443D}" type="sibTrans" cxnId="{FAB052A9-E727-46C9-A178-40C74ED1A248}">
      <dgm:prSet/>
      <dgm:spPr/>
      <dgm:t>
        <a:bodyPr/>
        <a:lstStyle/>
        <a:p>
          <a:endParaRPr lang="nl-NL"/>
        </a:p>
      </dgm:t>
    </dgm:pt>
    <dgm:pt modelId="{0D8B5D59-C99C-4EA3-B7CE-31BF8D95F4F8}">
      <dgm:prSet phldrT="[Tekst]" custT="1">
        <dgm:style>
          <a:lnRef idx="2">
            <a:schemeClr val="accent2"/>
          </a:lnRef>
          <a:fillRef idx="1">
            <a:schemeClr val="lt1"/>
          </a:fillRef>
          <a:effectRef idx="0">
            <a:schemeClr val="accent2"/>
          </a:effectRef>
          <a:fontRef idx="minor">
            <a:schemeClr val="dk1"/>
          </a:fontRef>
        </dgm:style>
      </dgm:prSet>
      <dgm:spPr>
        <a:xfrm>
          <a:off x="2138466" y="1360661"/>
          <a:ext cx="958152" cy="479076"/>
        </a:xfrm>
        <a:solidFill>
          <a:sysClr val="window" lastClr="FFFFFF"/>
        </a:solidFill>
        <a:ln w="25400" cap="flat" cmpd="sng" algn="ctr">
          <a:solidFill>
            <a:srgbClr val="C0504D"/>
          </a:solidFill>
          <a:prstDash val="solid"/>
        </a:ln>
        <a:effectLst/>
      </dgm:spPr>
      <dgm:t>
        <a:bodyPr/>
        <a:lstStyle/>
        <a:p>
          <a:pPr algn="ctr"/>
          <a:r>
            <a:rPr lang="nl-NL" sz="1000" b="1">
              <a:solidFill>
                <a:sysClr val="windowText" lastClr="000000"/>
              </a:solidFill>
              <a:latin typeface="Calibri"/>
              <a:ea typeface="+mn-ea"/>
              <a:cs typeface="+mn-cs"/>
            </a:rPr>
            <a:t>test is positief</a:t>
          </a:r>
        </a:p>
      </dgm:t>
    </dgm:pt>
    <dgm:pt modelId="{15633BA5-B6DB-4603-AA05-0419BF5C74AD}" type="parTrans" cxnId="{68422F9A-65AE-4E11-8B41-6C727A3CFB89}">
      <dgm:prSet/>
      <dgm:spPr>
        <a:xfrm>
          <a:off x="2617542" y="1159449"/>
          <a:ext cx="579682" cy="201212"/>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8F1C4294-0222-49D3-A659-139D1F166657}" type="sibTrans" cxnId="{68422F9A-65AE-4E11-8B41-6C727A3CFB89}">
      <dgm:prSet/>
      <dgm:spPr/>
      <dgm:t>
        <a:bodyPr/>
        <a:lstStyle/>
        <a:p>
          <a:endParaRPr lang="nl-NL"/>
        </a:p>
      </dgm:t>
    </dgm:pt>
    <dgm:pt modelId="{FAA868BF-D583-4772-9E69-D9CCFD2810A5}">
      <dgm:prSet phldrT="[Tekst]" custT="1">
        <dgm:style>
          <a:lnRef idx="2">
            <a:schemeClr val="accent2"/>
          </a:lnRef>
          <a:fillRef idx="1">
            <a:schemeClr val="lt1"/>
          </a:fillRef>
          <a:effectRef idx="0">
            <a:schemeClr val="accent2"/>
          </a:effectRef>
          <a:fontRef idx="minor">
            <a:schemeClr val="dk1"/>
          </a:fontRef>
        </dgm:style>
      </dgm:prSet>
      <dgm:spPr>
        <a:xfrm>
          <a:off x="2378004" y="2040950"/>
          <a:ext cx="958152" cy="479076"/>
        </a:xfrm>
        <a:solidFill>
          <a:sysClr val="window" lastClr="FFFFFF"/>
        </a:solidFill>
        <a:ln w="25400" cap="flat" cmpd="sng" algn="ctr">
          <a:solidFill>
            <a:srgbClr val="C0504D"/>
          </a:solidFill>
          <a:prstDash val="solid"/>
        </a:ln>
        <a:effectLst/>
      </dgm:spPr>
      <dgm:t>
        <a:bodyPr/>
        <a:lstStyle/>
        <a:p>
          <a:pPr algn="ctr"/>
          <a:r>
            <a:rPr lang="nl-NL" sz="1000" b="1">
              <a:solidFill>
                <a:sysClr val="windowText" lastClr="000000"/>
              </a:solidFill>
              <a:latin typeface="Calibri"/>
              <a:ea typeface="+mn-ea"/>
              <a:cs typeface="+mn-cs"/>
            </a:rPr>
            <a:t>7 dagen isolatie</a:t>
          </a:r>
        </a:p>
      </dgm:t>
    </dgm:pt>
    <dgm:pt modelId="{EE2D87F6-4A13-4447-A9C6-77870E9D1104}" type="parTrans" cxnId="{401C201B-65FE-4D03-BD1A-2904067B6B6A}">
      <dgm:prSet/>
      <dgm:spPr>
        <a:xfrm>
          <a:off x="2234281" y="1839738"/>
          <a:ext cx="143722" cy="440750"/>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C3292748-EA99-4DE2-9FAF-CE60D250A2D0}" type="sibTrans" cxnId="{401C201B-65FE-4D03-BD1A-2904067B6B6A}">
      <dgm:prSet/>
      <dgm:spPr/>
      <dgm:t>
        <a:bodyPr/>
        <a:lstStyle/>
        <a:p>
          <a:endParaRPr lang="nl-NL"/>
        </a:p>
      </dgm:t>
    </dgm:pt>
    <dgm:pt modelId="{87C1A6E7-8136-4ACD-923B-84963210F13F}">
      <dgm:prSet phldrT="[Tekst]" custT="1">
        <dgm:style>
          <a:lnRef idx="2">
            <a:schemeClr val="accent2"/>
          </a:lnRef>
          <a:fillRef idx="1">
            <a:schemeClr val="lt1"/>
          </a:fillRef>
          <a:effectRef idx="0">
            <a:schemeClr val="accent2"/>
          </a:effectRef>
          <a:fontRef idx="minor">
            <a:schemeClr val="dk1"/>
          </a:fontRef>
        </dgm:style>
      </dgm:prSet>
      <dgm:spPr>
        <a:xfrm>
          <a:off x="2378004" y="2721238"/>
          <a:ext cx="958152" cy="479076"/>
        </a:xfrm>
        <a:ln w="28575"/>
      </dgm:spPr>
      <dgm:t>
        <a:bodyPr/>
        <a:lstStyle/>
        <a:p>
          <a:pPr algn="ctr"/>
          <a:r>
            <a:rPr lang="nl-NL" sz="1000" b="1" dirty="0">
              <a:solidFill>
                <a:sysClr val="windowText" lastClr="000000"/>
              </a:solidFill>
              <a:latin typeface="Calibri"/>
              <a:ea typeface="+mn-ea"/>
              <a:cs typeface="+mn-cs"/>
            </a:rPr>
            <a:t>na 7 dagen uit isolatie als de klachten verdwenen zijn + 3 dagen </a:t>
          </a:r>
          <a:r>
            <a:rPr lang="nl-NL" sz="1000" b="1" dirty="0" smtClean="0">
              <a:solidFill>
                <a:sysClr val="windowText" lastClr="000000"/>
              </a:solidFill>
              <a:latin typeface="Calibri"/>
              <a:ea typeface="+mn-ea"/>
              <a:cs typeface="+mn-cs"/>
            </a:rPr>
            <a:t>voorzichtigheid</a:t>
          </a:r>
          <a:endParaRPr lang="nl-NL" sz="1000" b="1" dirty="0">
            <a:solidFill>
              <a:sysClr val="windowText" lastClr="000000"/>
            </a:solidFill>
            <a:latin typeface="Calibri"/>
            <a:ea typeface="+mn-ea"/>
            <a:cs typeface="+mn-cs"/>
          </a:endParaRPr>
        </a:p>
      </dgm:t>
    </dgm:pt>
    <dgm:pt modelId="{45DC8086-5EAF-4E6B-AFD2-94D187B72751}" type="parTrans" cxnId="{65994A0A-AD5D-4B54-9E23-854D7F7E07E9}">
      <dgm:prSet/>
      <dgm:spPr>
        <a:xfrm>
          <a:off x="2234281" y="1839738"/>
          <a:ext cx="143722" cy="1121038"/>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2831976B-DDF6-42D2-BC8F-3E74E56182A2}" type="sibTrans" cxnId="{65994A0A-AD5D-4B54-9E23-854D7F7E07E9}">
      <dgm:prSet/>
      <dgm:spPr/>
      <dgm:t>
        <a:bodyPr/>
        <a:lstStyle/>
        <a:p>
          <a:endParaRPr lang="nl-NL"/>
        </a:p>
      </dgm:t>
    </dgm:pt>
    <dgm:pt modelId="{B7F07EED-319C-44D2-BE2A-D4B90ABD4DEA}">
      <dgm:prSet phldrT="[Tekst]" custT="1">
        <dgm:style>
          <a:lnRef idx="2">
            <a:schemeClr val="accent3"/>
          </a:lnRef>
          <a:fillRef idx="1">
            <a:schemeClr val="lt1"/>
          </a:fillRef>
          <a:effectRef idx="0">
            <a:schemeClr val="accent3"/>
          </a:effectRef>
          <a:fontRef idx="minor">
            <a:schemeClr val="dk1"/>
          </a:fontRef>
        </dgm:style>
      </dgm:prSet>
      <dgm:spPr>
        <a:xfrm>
          <a:off x="3673321" y="1366530"/>
          <a:ext cx="958152" cy="479076"/>
        </a:xfrm>
        <a:solidFill>
          <a:sysClr val="window" lastClr="FFFFFF"/>
        </a:solidFill>
        <a:ln w="25400" cap="flat" cmpd="sng" algn="ctr">
          <a:solidFill>
            <a:srgbClr val="9BBB59"/>
          </a:solidFill>
          <a:prstDash val="solid"/>
        </a:ln>
        <a:effectLst/>
      </dgm:spPr>
      <dgm:t>
        <a:bodyPr/>
        <a:lstStyle/>
        <a:p>
          <a:pPr algn="ctr"/>
          <a:r>
            <a:rPr lang="nl-NL" sz="1000" b="1" dirty="0">
              <a:solidFill>
                <a:sysClr val="windowText" lastClr="000000"/>
              </a:solidFill>
              <a:latin typeface="Calibri"/>
              <a:ea typeface="+mn-ea"/>
              <a:cs typeface="+mn-cs"/>
            </a:rPr>
            <a:t>Test is negatief</a:t>
          </a:r>
        </a:p>
      </dgm:t>
    </dgm:pt>
    <dgm:pt modelId="{2ADA7785-940B-4F2B-ADB1-B1994310A1AB}" type="parTrans" cxnId="{3D7F6D76-9317-4506-81BE-EFE88B72E36F}">
      <dgm:prSet/>
      <dgm:spPr>
        <a:xfrm>
          <a:off x="3197225" y="1159449"/>
          <a:ext cx="955172" cy="207080"/>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7A61A463-27DB-46FA-BDD8-E756ED565DC6}" type="sibTrans" cxnId="{3D7F6D76-9317-4506-81BE-EFE88B72E36F}">
      <dgm:prSet/>
      <dgm:spPr/>
      <dgm:t>
        <a:bodyPr/>
        <a:lstStyle/>
        <a:p>
          <a:endParaRPr lang="nl-NL"/>
        </a:p>
      </dgm:t>
    </dgm:pt>
    <dgm:pt modelId="{2909AA1B-070A-4B08-9DEE-D97709D16BC1}">
      <dgm:prSet phldrT="[Tekst]" custT="1">
        <dgm:style>
          <a:lnRef idx="2">
            <a:schemeClr val="dk1"/>
          </a:lnRef>
          <a:fillRef idx="1">
            <a:schemeClr val="lt1"/>
          </a:fillRef>
          <a:effectRef idx="0">
            <a:schemeClr val="dk1"/>
          </a:effectRef>
          <a:fontRef idx="minor">
            <a:schemeClr val="dk1"/>
          </a:fontRef>
        </dgm:style>
      </dgm:prSet>
      <dgm:spPr>
        <a:xfrm>
          <a:off x="3877657" y="2052682"/>
          <a:ext cx="958152" cy="479076"/>
        </a:xfrm>
        <a:solidFill>
          <a:sysClr val="window" lastClr="FFFFFF"/>
        </a:solidFill>
        <a:ln w="25400" cap="flat" cmpd="sng" algn="ctr">
          <a:solidFill>
            <a:sysClr val="windowText" lastClr="000000"/>
          </a:solidFill>
          <a:prstDash val="solid"/>
        </a:ln>
        <a:effectLst/>
      </dgm:spPr>
      <dgm:t>
        <a:bodyPr/>
        <a:lstStyle/>
        <a:p>
          <a:pPr algn="ctr"/>
          <a:r>
            <a:rPr lang="nl-NL" sz="800" b="1">
              <a:solidFill>
                <a:sysClr val="windowText" lastClr="000000"/>
              </a:solidFill>
              <a:latin typeface="Calibri"/>
              <a:ea typeface="+mn-ea"/>
              <a:cs typeface="+mn-cs"/>
            </a:rPr>
            <a:t>quarantaine mag beëindigd worden</a:t>
          </a:r>
        </a:p>
      </dgm:t>
    </dgm:pt>
    <dgm:pt modelId="{552569A8-6001-4D77-B56C-C20B51B0CC12}" type="parTrans" cxnId="{4BCC9EA7-6478-4D11-8E94-A2EB1C18578F}">
      <dgm:prSet/>
      <dgm:spPr>
        <a:xfrm>
          <a:off x="3769136" y="1845606"/>
          <a:ext cx="108520" cy="446614"/>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1AE0F006-B5FE-4B34-B417-172B31BF17FE}" type="sibTrans" cxnId="{4BCC9EA7-6478-4D11-8E94-A2EB1C18578F}">
      <dgm:prSet/>
      <dgm:spPr/>
      <dgm:t>
        <a:bodyPr/>
        <a:lstStyle/>
        <a:p>
          <a:endParaRPr lang="nl-NL"/>
        </a:p>
      </dgm:t>
    </dgm:pt>
    <dgm:pt modelId="{E026B09E-D144-416E-B345-2C7B90832EDD}" type="pres">
      <dgm:prSet presAssocID="{5AED1CBF-4419-4B22-9A9A-32BAA525A5D4}" presName="hierChild1" presStyleCnt="0">
        <dgm:presLayoutVars>
          <dgm:orgChart val="1"/>
          <dgm:chPref val="1"/>
          <dgm:dir/>
          <dgm:animOne val="branch"/>
          <dgm:animLvl val="lvl"/>
          <dgm:resizeHandles/>
        </dgm:presLayoutVars>
      </dgm:prSet>
      <dgm:spPr/>
      <dgm:t>
        <a:bodyPr/>
        <a:lstStyle/>
        <a:p>
          <a:endParaRPr lang="nl-NL"/>
        </a:p>
      </dgm:t>
    </dgm:pt>
    <dgm:pt modelId="{4BFF6EA2-3490-4099-A00A-A744EB3E994D}" type="pres">
      <dgm:prSet presAssocID="{8156DFAB-4DC2-4E23-B0D3-E2F4CA512C91}" presName="hierRoot1" presStyleCnt="0">
        <dgm:presLayoutVars>
          <dgm:hierBranch val="init"/>
        </dgm:presLayoutVars>
      </dgm:prSet>
      <dgm:spPr/>
    </dgm:pt>
    <dgm:pt modelId="{CCD0E7FE-48C6-47C8-9839-5523AD6AE25E}" type="pres">
      <dgm:prSet presAssocID="{8156DFAB-4DC2-4E23-B0D3-E2F4CA512C91}" presName="rootComposite1" presStyleCnt="0"/>
      <dgm:spPr/>
    </dgm:pt>
    <dgm:pt modelId="{8276D60F-3DB2-460E-9BD8-807AC112B473}" type="pres">
      <dgm:prSet presAssocID="{8156DFAB-4DC2-4E23-B0D3-E2F4CA512C91}" presName="rootText1" presStyleLbl="node0" presStyleIdx="0" presStyleCnt="1" custScaleX="99302" custLinFactNeighborX="-1" custLinFactNeighborY="-333">
        <dgm:presLayoutVars>
          <dgm:chPref val="3"/>
        </dgm:presLayoutVars>
      </dgm:prSet>
      <dgm:spPr>
        <a:prstGeom prst="rect">
          <a:avLst/>
        </a:prstGeom>
      </dgm:spPr>
      <dgm:t>
        <a:bodyPr/>
        <a:lstStyle/>
        <a:p>
          <a:endParaRPr lang="nl-NL"/>
        </a:p>
      </dgm:t>
    </dgm:pt>
    <dgm:pt modelId="{4BDF976E-8F4B-4B73-939A-6A2AA7CE6335}" type="pres">
      <dgm:prSet presAssocID="{8156DFAB-4DC2-4E23-B0D3-E2F4CA512C91}" presName="rootConnector1" presStyleLbl="node1" presStyleIdx="0" presStyleCnt="0"/>
      <dgm:spPr/>
      <dgm:t>
        <a:bodyPr/>
        <a:lstStyle/>
        <a:p>
          <a:endParaRPr lang="nl-NL"/>
        </a:p>
      </dgm:t>
    </dgm:pt>
    <dgm:pt modelId="{4AF764BD-F6AA-4795-8EE0-4B683674B506}" type="pres">
      <dgm:prSet presAssocID="{8156DFAB-4DC2-4E23-B0D3-E2F4CA512C91}" presName="hierChild2" presStyleCnt="0"/>
      <dgm:spPr/>
    </dgm:pt>
    <dgm:pt modelId="{A3FC3290-0619-400D-B8C4-DB425C9F8A83}" type="pres">
      <dgm:prSet presAssocID="{AC3F68DD-4218-4AC3-8F92-2CE2A63B8F63}" presName="Name37" presStyleLbl="parChTrans1D2" presStyleIdx="0" presStyleCnt="1"/>
      <dgm:spPr>
        <a:custGeom>
          <a:avLst/>
          <a:gdLst/>
          <a:ahLst/>
          <a:cxnLst/>
          <a:rect l="0" t="0" r="0" b="0"/>
          <a:pathLst>
            <a:path>
              <a:moveTo>
                <a:pt x="45720" y="0"/>
              </a:moveTo>
              <a:lnTo>
                <a:pt x="45720" y="100690"/>
              </a:lnTo>
              <a:lnTo>
                <a:pt x="45729" y="100690"/>
              </a:lnTo>
              <a:lnTo>
                <a:pt x="45729" y="201296"/>
              </a:lnTo>
            </a:path>
          </a:pathLst>
        </a:custGeom>
      </dgm:spPr>
      <dgm:t>
        <a:bodyPr/>
        <a:lstStyle/>
        <a:p>
          <a:endParaRPr lang="nl-NL"/>
        </a:p>
      </dgm:t>
    </dgm:pt>
    <dgm:pt modelId="{6FC4B62F-E7F7-40A3-8CEF-92E20A650F78}" type="pres">
      <dgm:prSet presAssocID="{8B6533A5-E60D-4859-BC7F-60FEE6D8B228}" presName="hierRoot2" presStyleCnt="0">
        <dgm:presLayoutVars>
          <dgm:hierBranch val="init"/>
        </dgm:presLayoutVars>
      </dgm:prSet>
      <dgm:spPr/>
    </dgm:pt>
    <dgm:pt modelId="{26F6FA78-9D1A-4AFC-8FA7-11318BFD9518}" type="pres">
      <dgm:prSet presAssocID="{8B6533A5-E60D-4859-BC7F-60FEE6D8B228}" presName="rootComposite" presStyleCnt="0"/>
      <dgm:spPr/>
    </dgm:pt>
    <dgm:pt modelId="{7138E9FE-A932-4ABB-93F1-95BD205C4A51}" type="pres">
      <dgm:prSet presAssocID="{8B6533A5-E60D-4859-BC7F-60FEE6D8B228}" presName="rootText" presStyleLbl="node2" presStyleIdx="0" presStyleCnt="1" custScaleX="351373">
        <dgm:presLayoutVars>
          <dgm:chPref val="3"/>
        </dgm:presLayoutVars>
      </dgm:prSet>
      <dgm:spPr>
        <a:prstGeom prst="rect">
          <a:avLst/>
        </a:prstGeom>
      </dgm:spPr>
      <dgm:t>
        <a:bodyPr/>
        <a:lstStyle/>
        <a:p>
          <a:endParaRPr lang="nl-NL"/>
        </a:p>
      </dgm:t>
    </dgm:pt>
    <dgm:pt modelId="{D04E55DA-1FA5-4622-828B-71069E916C01}" type="pres">
      <dgm:prSet presAssocID="{8B6533A5-E60D-4859-BC7F-60FEE6D8B228}" presName="rootConnector" presStyleLbl="node2" presStyleIdx="0" presStyleCnt="1"/>
      <dgm:spPr/>
      <dgm:t>
        <a:bodyPr/>
        <a:lstStyle/>
        <a:p>
          <a:endParaRPr lang="nl-NL"/>
        </a:p>
      </dgm:t>
    </dgm:pt>
    <dgm:pt modelId="{59578E55-94CF-4379-BB24-6E874107CD53}" type="pres">
      <dgm:prSet presAssocID="{8B6533A5-E60D-4859-BC7F-60FEE6D8B228}" presName="hierChild4" presStyleCnt="0"/>
      <dgm:spPr/>
    </dgm:pt>
    <dgm:pt modelId="{66837FBB-D429-4667-B28E-2BD03D90F480}" type="pres">
      <dgm:prSet presAssocID="{15633BA5-B6DB-4603-AA05-0419BF5C74AD}" presName="Name37" presStyleLbl="parChTrans1D3" presStyleIdx="0" presStyleCnt="2"/>
      <dgm:spPr>
        <a:custGeom>
          <a:avLst/>
          <a:gdLst/>
          <a:ahLst/>
          <a:cxnLst/>
          <a:rect l="0" t="0" r="0" b="0"/>
          <a:pathLst>
            <a:path>
              <a:moveTo>
                <a:pt x="579682" y="0"/>
              </a:moveTo>
              <a:lnTo>
                <a:pt x="579682" y="100606"/>
              </a:lnTo>
              <a:lnTo>
                <a:pt x="0" y="100606"/>
              </a:lnTo>
              <a:lnTo>
                <a:pt x="0" y="201212"/>
              </a:lnTo>
            </a:path>
          </a:pathLst>
        </a:custGeom>
      </dgm:spPr>
      <dgm:t>
        <a:bodyPr/>
        <a:lstStyle/>
        <a:p>
          <a:endParaRPr lang="nl-NL"/>
        </a:p>
      </dgm:t>
    </dgm:pt>
    <dgm:pt modelId="{40A6E2BB-3824-413F-A9E3-71DFE1F4DF81}" type="pres">
      <dgm:prSet presAssocID="{0D8B5D59-C99C-4EA3-B7CE-31BF8D95F4F8}" presName="hierRoot2" presStyleCnt="0">
        <dgm:presLayoutVars>
          <dgm:hierBranch val="init"/>
        </dgm:presLayoutVars>
      </dgm:prSet>
      <dgm:spPr/>
    </dgm:pt>
    <dgm:pt modelId="{8D32B7EE-B1F7-4EA9-8097-C653DEDDA25F}" type="pres">
      <dgm:prSet presAssocID="{0D8B5D59-C99C-4EA3-B7CE-31BF8D95F4F8}" presName="rootComposite" presStyleCnt="0"/>
      <dgm:spPr/>
    </dgm:pt>
    <dgm:pt modelId="{2AB2EEA3-00A5-4E5A-9259-4C812FF6D4FB}" type="pres">
      <dgm:prSet presAssocID="{0D8B5D59-C99C-4EA3-B7CE-31BF8D95F4F8}" presName="rootText" presStyleLbl="node3" presStyleIdx="0" presStyleCnt="2">
        <dgm:presLayoutVars>
          <dgm:chPref val="3"/>
        </dgm:presLayoutVars>
      </dgm:prSet>
      <dgm:spPr>
        <a:prstGeom prst="rect">
          <a:avLst/>
        </a:prstGeom>
      </dgm:spPr>
      <dgm:t>
        <a:bodyPr/>
        <a:lstStyle/>
        <a:p>
          <a:endParaRPr lang="nl-NL"/>
        </a:p>
      </dgm:t>
    </dgm:pt>
    <dgm:pt modelId="{7E56491A-916B-4F12-BDEE-5193CEF6CCB0}" type="pres">
      <dgm:prSet presAssocID="{0D8B5D59-C99C-4EA3-B7CE-31BF8D95F4F8}" presName="rootConnector" presStyleLbl="node3" presStyleIdx="0" presStyleCnt="2"/>
      <dgm:spPr/>
      <dgm:t>
        <a:bodyPr/>
        <a:lstStyle/>
        <a:p>
          <a:endParaRPr lang="nl-NL"/>
        </a:p>
      </dgm:t>
    </dgm:pt>
    <dgm:pt modelId="{88D7ACFB-0F4D-4FD4-B12D-890004865ECB}" type="pres">
      <dgm:prSet presAssocID="{0D8B5D59-C99C-4EA3-B7CE-31BF8D95F4F8}" presName="hierChild4" presStyleCnt="0"/>
      <dgm:spPr/>
    </dgm:pt>
    <dgm:pt modelId="{6B211CFD-AB53-4C5A-B220-68467B8E0E2D}" type="pres">
      <dgm:prSet presAssocID="{EE2D87F6-4A13-4447-A9C6-77870E9D1104}" presName="Name37" presStyleLbl="parChTrans1D4" presStyleIdx="0" presStyleCnt="3"/>
      <dgm:spPr>
        <a:custGeom>
          <a:avLst/>
          <a:gdLst/>
          <a:ahLst/>
          <a:cxnLst/>
          <a:rect l="0" t="0" r="0" b="0"/>
          <a:pathLst>
            <a:path>
              <a:moveTo>
                <a:pt x="0" y="0"/>
              </a:moveTo>
              <a:lnTo>
                <a:pt x="0" y="440750"/>
              </a:lnTo>
              <a:lnTo>
                <a:pt x="143722" y="440750"/>
              </a:lnTo>
            </a:path>
          </a:pathLst>
        </a:custGeom>
      </dgm:spPr>
      <dgm:t>
        <a:bodyPr/>
        <a:lstStyle/>
        <a:p>
          <a:endParaRPr lang="nl-NL"/>
        </a:p>
      </dgm:t>
    </dgm:pt>
    <dgm:pt modelId="{86754EF5-B2AF-4184-BAC8-0131F86F6AA8}" type="pres">
      <dgm:prSet presAssocID="{FAA868BF-D583-4772-9E69-D9CCFD2810A5}" presName="hierRoot2" presStyleCnt="0">
        <dgm:presLayoutVars>
          <dgm:hierBranch val="init"/>
        </dgm:presLayoutVars>
      </dgm:prSet>
      <dgm:spPr/>
    </dgm:pt>
    <dgm:pt modelId="{E06802D6-F280-4013-9F75-581DABC38F3C}" type="pres">
      <dgm:prSet presAssocID="{FAA868BF-D583-4772-9E69-D9CCFD2810A5}" presName="rootComposite" presStyleCnt="0"/>
      <dgm:spPr/>
    </dgm:pt>
    <dgm:pt modelId="{78B28587-6479-4D4C-9781-2CD6DF81869C}" type="pres">
      <dgm:prSet presAssocID="{FAA868BF-D583-4772-9E69-D9CCFD2810A5}" presName="rootText" presStyleLbl="node4" presStyleIdx="0" presStyleCnt="3" custLinFactNeighborX="-3282" custLinFactNeighborY="-1983">
        <dgm:presLayoutVars>
          <dgm:chPref val="3"/>
        </dgm:presLayoutVars>
      </dgm:prSet>
      <dgm:spPr>
        <a:prstGeom prst="rect">
          <a:avLst/>
        </a:prstGeom>
      </dgm:spPr>
      <dgm:t>
        <a:bodyPr/>
        <a:lstStyle/>
        <a:p>
          <a:endParaRPr lang="nl-NL"/>
        </a:p>
      </dgm:t>
    </dgm:pt>
    <dgm:pt modelId="{21503826-AF0A-4BC0-9A03-45C6D5CA154D}" type="pres">
      <dgm:prSet presAssocID="{FAA868BF-D583-4772-9E69-D9CCFD2810A5}" presName="rootConnector" presStyleLbl="node4" presStyleIdx="0" presStyleCnt="3"/>
      <dgm:spPr/>
      <dgm:t>
        <a:bodyPr/>
        <a:lstStyle/>
        <a:p>
          <a:endParaRPr lang="nl-NL"/>
        </a:p>
      </dgm:t>
    </dgm:pt>
    <dgm:pt modelId="{A3131AC9-0C81-452B-A8C4-AA7E79A1E4B2}" type="pres">
      <dgm:prSet presAssocID="{FAA868BF-D583-4772-9E69-D9CCFD2810A5}" presName="hierChild4" presStyleCnt="0"/>
      <dgm:spPr/>
    </dgm:pt>
    <dgm:pt modelId="{B1501E5F-E633-4451-809C-C8AE684339D8}" type="pres">
      <dgm:prSet presAssocID="{FAA868BF-D583-4772-9E69-D9CCFD2810A5}" presName="hierChild5" presStyleCnt="0"/>
      <dgm:spPr/>
    </dgm:pt>
    <dgm:pt modelId="{46BC51BE-C36A-4976-B1B8-11AA5847DBBD}" type="pres">
      <dgm:prSet presAssocID="{45DC8086-5EAF-4E6B-AFD2-94D187B72751}" presName="Name37" presStyleLbl="parChTrans1D4" presStyleIdx="1" presStyleCnt="3"/>
      <dgm:spPr>
        <a:custGeom>
          <a:avLst/>
          <a:gdLst/>
          <a:ahLst/>
          <a:cxnLst/>
          <a:rect l="0" t="0" r="0" b="0"/>
          <a:pathLst>
            <a:path>
              <a:moveTo>
                <a:pt x="0" y="0"/>
              </a:moveTo>
              <a:lnTo>
                <a:pt x="0" y="1121038"/>
              </a:lnTo>
              <a:lnTo>
                <a:pt x="143722" y="1121038"/>
              </a:lnTo>
            </a:path>
          </a:pathLst>
        </a:custGeom>
      </dgm:spPr>
      <dgm:t>
        <a:bodyPr/>
        <a:lstStyle/>
        <a:p>
          <a:endParaRPr lang="nl-NL"/>
        </a:p>
      </dgm:t>
    </dgm:pt>
    <dgm:pt modelId="{0653F402-F5F6-4CA2-AEC8-2A09DCF7FE46}" type="pres">
      <dgm:prSet presAssocID="{87C1A6E7-8136-4ACD-923B-84963210F13F}" presName="hierRoot2" presStyleCnt="0">
        <dgm:presLayoutVars>
          <dgm:hierBranch val="init"/>
        </dgm:presLayoutVars>
      </dgm:prSet>
      <dgm:spPr/>
    </dgm:pt>
    <dgm:pt modelId="{BD5D482B-6BE5-4F81-9862-8464CD6E8B6A}" type="pres">
      <dgm:prSet presAssocID="{87C1A6E7-8136-4ACD-923B-84963210F13F}" presName="rootComposite" presStyleCnt="0"/>
      <dgm:spPr/>
    </dgm:pt>
    <dgm:pt modelId="{DB9E652F-7592-4892-8B7F-9A68B0C37B78}" type="pres">
      <dgm:prSet presAssocID="{87C1A6E7-8136-4ACD-923B-84963210F13F}" presName="rootText" presStyleLbl="node4" presStyleIdx="1" presStyleCnt="3" custScaleY="121955" custLinFactNeighborX="-3282" custLinFactNeighborY="-21907">
        <dgm:presLayoutVars>
          <dgm:chPref val="3"/>
        </dgm:presLayoutVars>
      </dgm:prSet>
      <dgm:spPr>
        <a:prstGeom prst="rect">
          <a:avLst/>
        </a:prstGeom>
      </dgm:spPr>
      <dgm:t>
        <a:bodyPr/>
        <a:lstStyle/>
        <a:p>
          <a:endParaRPr lang="nl-NL"/>
        </a:p>
      </dgm:t>
    </dgm:pt>
    <dgm:pt modelId="{BE9571EA-E236-47EF-B173-EF07CC2632E4}" type="pres">
      <dgm:prSet presAssocID="{87C1A6E7-8136-4ACD-923B-84963210F13F}" presName="rootConnector" presStyleLbl="node4" presStyleIdx="1" presStyleCnt="3"/>
      <dgm:spPr/>
      <dgm:t>
        <a:bodyPr/>
        <a:lstStyle/>
        <a:p>
          <a:endParaRPr lang="nl-NL"/>
        </a:p>
      </dgm:t>
    </dgm:pt>
    <dgm:pt modelId="{2386DCB7-BCE7-484E-8E91-B2903FB5A9AB}" type="pres">
      <dgm:prSet presAssocID="{87C1A6E7-8136-4ACD-923B-84963210F13F}" presName="hierChild4" presStyleCnt="0"/>
      <dgm:spPr/>
    </dgm:pt>
    <dgm:pt modelId="{A2D07D1E-4827-4C00-9B32-72DA685FFF2C}" type="pres">
      <dgm:prSet presAssocID="{87C1A6E7-8136-4ACD-923B-84963210F13F}" presName="hierChild5" presStyleCnt="0"/>
      <dgm:spPr/>
    </dgm:pt>
    <dgm:pt modelId="{8B484EF2-B8A7-4108-B104-E7CE785A4CBE}" type="pres">
      <dgm:prSet presAssocID="{0D8B5D59-C99C-4EA3-B7CE-31BF8D95F4F8}" presName="hierChild5" presStyleCnt="0"/>
      <dgm:spPr/>
    </dgm:pt>
    <dgm:pt modelId="{F4037FDA-01F8-489D-A505-E2D4AF8A7802}" type="pres">
      <dgm:prSet presAssocID="{2ADA7785-940B-4F2B-ADB1-B1994310A1AB}" presName="Name37" presStyleLbl="parChTrans1D3" presStyleIdx="1" presStyleCnt="2"/>
      <dgm:spPr>
        <a:custGeom>
          <a:avLst/>
          <a:gdLst/>
          <a:ahLst/>
          <a:cxnLst/>
          <a:rect l="0" t="0" r="0" b="0"/>
          <a:pathLst>
            <a:path>
              <a:moveTo>
                <a:pt x="0" y="0"/>
              </a:moveTo>
              <a:lnTo>
                <a:pt x="0" y="106474"/>
              </a:lnTo>
              <a:lnTo>
                <a:pt x="955172" y="106474"/>
              </a:lnTo>
              <a:lnTo>
                <a:pt x="955172" y="207080"/>
              </a:lnTo>
            </a:path>
          </a:pathLst>
        </a:custGeom>
      </dgm:spPr>
      <dgm:t>
        <a:bodyPr/>
        <a:lstStyle/>
        <a:p>
          <a:endParaRPr lang="nl-NL"/>
        </a:p>
      </dgm:t>
    </dgm:pt>
    <dgm:pt modelId="{54C38B76-0896-4DB1-A0DB-CF96FA44F712}" type="pres">
      <dgm:prSet presAssocID="{B7F07EED-319C-44D2-BE2A-D4B90ABD4DEA}" presName="hierRoot2" presStyleCnt="0">
        <dgm:presLayoutVars>
          <dgm:hierBranch val="init"/>
        </dgm:presLayoutVars>
      </dgm:prSet>
      <dgm:spPr/>
    </dgm:pt>
    <dgm:pt modelId="{4E78B863-69C5-4245-9E53-C9989F0CFCF4}" type="pres">
      <dgm:prSet presAssocID="{B7F07EED-319C-44D2-BE2A-D4B90ABD4DEA}" presName="rootComposite" presStyleCnt="0"/>
      <dgm:spPr/>
    </dgm:pt>
    <dgm:pt modelId="{1D2A8C66-F28A-48C0-A280-DC3453251885}" type="pres">
      <dgm:prSet presAssocID="{B7F07EED-319C-44D2-BE2A-D4B90ABD4DEA}" presName="rootText" presStyleLbl="node3" presStyleIdx="1" presStyleCnt="2" custLinFactNeighborX="39189" custLinFactNeighborY="1225">
        <dgm:presLayoutVars>
          <dgm:chPref val="3"/>
        </dgm:presLayoutVars>
      </dgm:prSet>
      <dgm:spPr>
        <a:prstGeom prst="rect">
          <a:avLst/>
        </a:prstGeom>
      </dgm:spPr>
      <dgm:t>
        <a:bodyPr/>
        <a:lstStyle/>
        <a:p>
          <a:endParaRPr lang="nl-NL"/>
        </a:p>
      </dgm:t>
    </dgm:pt>
    <dgm:pt modelId="{2FFCF118-6BBF-4368-B098-20B2B75ED87F}" type="pres">
      <dgm:prSet presAssocID="{B7F07EED-319C-44D2-BE2A-D4B90ABD4DEA}" presName="rootConnector" presStyleLbl="node3" presStyleIdx="1" presStyleCnt="2"/>
      <dgm:spPr/>
      <dgm:t>
        <a:bodyPr/>
        <a:lstStyle/>
        <a:p>
          <a:endParaRPr lang="nl-NL"/>
        </a:p>
      </dgm:t>
    </dgm:pt>
    <dgm:pt modelId="{FEC1C39A-C1D4-4F57-BF01-D939E60FE32D}" type="pres">
      <dgm:prSet presAssocID="{B7F07EED-319C-44D2-BE2A-D4B90ABD4DEA}" presName="hierChild4" presStyleCnt="0"/>
      <dgm:spPr/>
    </dgm:pt>
    <dgm:pt modelId="{1A1AEEE4-5A5B-4A95-9844-00C7F2BFA6F9}" type="pres">
      <dgm:prSet presAssocID="{552569A8-6001-4D77-B56C-C20B51B0CC12}" presName="Name37" presStyleLbl="parChTrans1D4" presStyleIdx="2" presStyleCnt="3"/>
      <dgm:spPr>
        <a:custGeom>
          <a:avLst/>
          <a:gdLst/>
          <a:ahLst/>
          <a:cxnLst/>
          <a:rect l="0" t="0" r="0" b="0"/>
          <a:pathLst>
            <a:path>
              <a:moveTo>
                <a:pt x="0" y="0"/>
              </a:moveTo>
              <a:lnTo>
                <a:pt x="0" y="446614"/>
              </a:lnTo>
              <a:lnTo>
                <a:pt x="108520" y="446614"/>
              </a:lnTo>
            </a:path>
          </a:pathLst>
        </a:custGeom>
      </dgm:spPr>
      <dgm:t>
        <a:bodyPr/>
        <a:lstStyle/>
        <a:p>
          <a:endParaRPr lang="nl-NL"/>
        </a:p>
      </dgm:t>
    </dgm:pt>
    <dgm:pt modelId="{8DCFD021-2E64-4F7F-B3E8-4DADDFCFED2B}" type="pres">
      <dgm:prSet presAssocID="{2909AA1B-070A-4B08-9DEE-D97709D16BC1}" presName="hierRoot2" presStyleCnt="0">
        <dgm:presLayoutVars>
          <dgm:hierBranch val="init"/>
        </dgm:presLayoutVars>
      </dgm:prSet>
      <dgm:spPr/>
    </dgm:pt>
    <dgm:pt modelId="{6FD44B43-04FA-4CF7-BD1C-55C36E04223C}" type="pres">
      <dgm:prSet presAssocID="{2909AA1B-070A-4B08-9DEE-D97709D16BC1}" presName="rootComposite" presStyleCnt="0"/>
      <dgm:spPr/>
    </dgm:pt>
    <dgm:pt modelId="{8E16FFFE-539A-4C77-BD92-6E619593818C}" type="pres">
      <dgm:prSet presAssocID="{2909AA1B-070A-4B08-9DEE-D97709D16BC1}" presName="rootText" presStyleLbl="node4" presStyleIdx="2" presStyleCnt="3" custLinFactNeighborX="35515" custLinFactNeighborY="2449">
        <dgm:presLayoutVars>
          <dgm:chPref val="3"/>
        </dgm:presLayoutVars>
      </dgm:prSet>
      <dgm:spPr>
        <a:prstGeom prst="rect">
          <a:avLst/>
        </a:prstGeom>
      </dgm:spPr>
      <dgm:t>
        <a:bodyPr/>
        <a:lstStyle/>
        <a:p>
          <a:endParaRPr lang="nl-NL"/>
        </a:p>
      </dgm:t>
    </dgm:pt>
    <dgm:pt modelId="{663E1872-E7E2-473A-BDE2-61DF170F8854}" type="pres">
      <dgm:prSet presAssocID="{2909AA1B-070A-4B08-9DEE-D97709D16BC1}" presName="rootConnector" presStyleLbl="node4" presStyleIdx="2" presStyleCnt="3"/>
      <dgm:spPr/>
      <dgm:t>
        <a:bodyPr/>
        <a:lstStyle/>
        <a:p>
          <a:endParaRPr lang="nl-NL"/>
        </a:p>
      </dgm:t>
    </dgm:pt>
    <dgm:pt modelId="{AE294E75-8536-496E-B5D6-4BD7F2F8B688}" type="pres">
      <dgm:prSet presAssocID="{2909AA1B-070A-4B08-9DEE-D97709D16BC1}" presName="hierChild4" presStyleCnt="0"/>
      <dgm:spPr/>
    </dgm:pt>
    <dgm:pt modelId="{E5025229-FAC2-4877-86AF-A81AF97B4C77}" type="pres">
      <dgm:prSet presAssocID="{2909AA1B-070A-4B08-9DEE-D97709D16BC1}" presName="hierChild5" presStyleCnt="0"/>
      <dgm:spPr/>
    </dgm:pt>
    <dgm:pt modelId="{21C05612-AA65-4341-AF15-A3801D3FC894}" type="pres">
      <dgm:prSet presAssocID="{B7F07EED-319C-44D2-BE2A-D4B90ABD4DEA}" presName="hierChild5" presStyleCnt="0"/>
      <dgm:spPr/>
    </dgm:pt>
    <dgm:pt modelId="{94339116-023D-4009-9206-88631BBBF2EE}" type="pres">
      <dgm:prSet presAssocID="{8B6533A5-E60D-4859-BC7F-60FEE6D8B228}" presName="hierChild5" presStyleCnt="0"/>
      <dgm:spPr/>
    </dgm:pt>
    <dgm:pt modelId="{270AC0F7-A625-4948-AD3A-B0B47A870837}" type="pres">
      <dgm:prSet presAssocID="{8156DFAB-4DC2-4E23-B0D3-E2F4CA512C91}" presName="hierChild3" presStyleCnt="0"/>
      <dgm:spPr/>
    </dgm:pt>
  </dgm:ptLst>
  <dgm:cxnLst>
    <dgm:cxn modelId="{65994A0A-AD5D-4B54-9E23-854D7F7E07E9}" srcId="{0D8B5D59-C99C-4EA3-B7CE-31BF8D95F4F8}" destId="{87C1A6E7-8136-4ACD-923B-84963210F13F}" srcOrd="1" destOrd="0" parTransId="{45DC8086-5EAF-4E6B-AFD2-94D187B72751}" sibTransId="{2831976B-DDF6-42D2-BC8F-3E74E56182A2}"/>
    <dgm:cxn modelId="{5C929E84-EEAC-4638-B1D0-FD9260441D5D}" type="presOf" srcId="{B7F07EED-319C-44D2-BE2A-D4B90ABD4DEA}" destId="{2FFCF118-6BBF-4368-B098-20B2B75ED87F}" srcOrd="1" destOrd="0" presId="urn:microsoft.com/office/officeart/2005/8/layout/orgChart1"/>
    <dgm:cxn modelId="{25E54245-1877-463C-8227-F78B4B8C496F}" type="presOf" srcId="{FAA868BF-D583-4772-9E69-D9CCFD2810A5}" destId="{21503826-AF0A-4BC0-9A03-45C6D5CA154D}" srcOrd="1" destOrd="0" presId="urn:microsoft.com/office/officeart/2005/8/layout/orgChart1"/>
    <dgm:cxn modelId="{FAB052A9-E727-46C9-A178-40C74ED1A248}" srcId="{8156DFAB-4DC2-4E23-B0D3-E2F4CA512C91}" destId="{8B6533A5-E60D-4859-BC7F-60FEE6D8B228}" srcOrd="0" destOrd="0" parTransId="{AC3F68DD-4218-4AC3-8F92-2CE2A63B8F63}" sibTransId="{7310B55D-4034-4579-8BBB-D6052F65443D}"/>
    <dgm:cxn modelId="{47312CC4-7C40-4084-9552-1569095BA1A6}" type="presOf" srcId="{87C1A6E7-8136-4ACD-923B-84963210F13F}" destId="{BE9571EA-E236-47EF-B173-EF07CC2632E4}" srcOrd="1" destOrd="0" presId="urn:microsoft.com/office/officeart/2005/8/layout/orgChart1"/>
    <dgm:cxn modelId="{8A338885-886A-4695-BF7E-491074E8CD65}" type="presOf" srcId="{45DC8086-5EAF-4E6B-AFD2-94D187B72751}" destId="{46BC51BE-C36A-4976-B1B8-11AA5847DBBD}" srcOrd="0" destOrd="0" presId="urn:microsoft.com/office/officeart/2005/8/layout/orgChart1"/>
    <dgm:cxn modelId="{AAE5D031-6CFF-4346-A038-F00AA0A0671E}" type="presOf" srcId="{B7F07EED-319C-44D2-BE2A-D4B90ABD4DEA}" destId="{1D2A8C66-F28A-48C0-A280-DC3453251885}" srcOrd="0" destOrd="0" presId="urn:microsoft.com/office/officeart/2005/8/layout/orgChart1"/>
    <dgm:cxn modelId="{61FF10ED-CA53-4070-802E-C2526C26F8E7}" type="presOf" srcId="{87C1A6E7-8136-4ACD-923B-84963210F13F}" destId="{DB9E652F-7592-4892-8B7F-9A68B0C37B78}" srcOrd="0" destOrd="0" presId="urn:microsoft.com/office/officeart/2005/8/layout/orgChart1"/>
    <dgm:cxn modelId="{9100AC18-C0EC-419B-A326-907FB38F65E8}" type="presOf" srcId="{2909AA1B-070A-4B08-9DEE-D97709D16BC1}" destId="{8E16FFFE-539A-4C77-BD92-6E619593818C}" srcOrd="0" destOrd="0" presId="urn:microsoft.com/office/officeart/2005/8/layout/orgChart1"/>
    <dgm:cxn modelId="{79C20318-A66F-48D1-8E44-2C1DC5E893E4}" type="presOf" srcId="{552569A8-6001-4D77-B56C-C20B51B0CC12}" destId="{1A1AEEE4-5A5B-4A95-9844-00C7F2BFA6F9}" srcOrd="0" destOrd="0" presId="urn:microsoft.com/office/officeart/2005/8/layout/orgChart1"/>
    <dgm:cxn modelId="{360255CD-C203-4B4D-B507-B7FC1BF93F56}" type="presOf" srcId="{EE2D87F6-4A13-4447-A9C6-77870E9D1104}" destId="{6B211CFD-AB53-4C5A-B220-68467B8E0E2D}" srcOrd="0" destOrd="0" presId="urn:microsoft.com/office/officeart/2005/8/layout/orgChart1"/>
    <dgm:cxn modelId="{CF011904-E277-4B09-AE2A-161051B9C0F6}" type="presOf" srcId="{15633BA5-B6DB-4603-AA05-0419BF5C74AD}" destId="{66837FBB-D429-4667-B28E-2BD03D90F480}" srcOrd="0" destOrd="0" presId="urn:microsoft.com/office/officeart/2005/8/layout/orgChart1"/>
    <dgm:cxn modelId="{1A5D02C7-A20B-4866-95B2-FF2CD0BE8855}" type="presOf" srcId="{5AED1CBF-4419-4B22-9A9A-32BAA525A5D4}" destId="{E026B09E-D144-416E-B345-2C7B90832EDD}" srcOrd="0" destOrd="0" presId="urn:microsoft.com/office/officeart/2005/8/layout/orgChart1"/>
    <dgm:cxn modelId="{4BCC9EA7-6478-4D11-8E94-A2EB1C18578F}" srcId="{B7F07EED-319C-44D2-BE2A-D4B90ABD4DEA}" destId="{2909AA1B-070A-4B08-9DEE-D97709D16BC1}" srcOrd="0" destOrd="0" parTransId="{552569A8-6001-4D77-B56C-C20B51B0CC12}" sibTransId="{1AE0F006-B5FE-4B34-B417-172B31BF17FE}"/>
    <dgm:cxn modelId="{4EC80164-95FD-4EA5-9AE4-321F38E97CBE}" type="presOf" srcId="{8B6533A5-E60D-4859-BC7F-60FEE6D8B228}" destId="{7138E9FE-A932-4ABB-93F1-95BD205C4A51}" srcOrd="0" destOrd="0" presId="urn:microsoft.com/office/officeart/2005/8/layout/orgChart1"/>
    <dgm:cxn modelId="{1276E780-88B0-42F1-B653-69BCE40AC2D1}" srcId="{5AED1CBF-4419-4B22-9A9A-32BAA525A5D4}" destId="{8156DFAB-4DC2-4E23-B0D3-E2F4CA512C91}" srcOrd="0" destOrd="0" parTransId="{BA9F2178-7AC0-42F9-AED9-E15876D4B8C5}" sibTransId="{15880013-1746-47CD-8E6A-666CF48D02A1}"/>
    <dgm:cxn modelId="{8D42D42B-F498-4095-86A4-5A2E1C75F032}" type="presOf" srcId="{8156DFAB-4DC2-4E23-B0D3-E2F4CA512C91}" destId="{8276D60F-3DB2-460E-9BD8-807AC112B473}" srcOrd="0" destOrd="0" presId="urn:microsoft.com/office/officeart/2005/8/layout/orgChart1"/>
    <dgm:cxn modelId="{3D7F6D76-9317-4506-81BE-EFE88B72E36F}" srcId="{8B6533A5-E60D-4859-BC7F-60FEE6D8B228}" destId="{B7F07EED-319C-44D2-BE2A-D4B90ABD4DEA}" srcOrd="1" destOrd="0" parTransId="{2ADA7785-940B-4F2B-ADB1-B1994310A1AB}" sibTransId="{7A61A463-27DB-46FA-BDD8-E756ED565DC6}"/>
    <dgm:cxn modelId="{E6A51AB9-1E08-47E6-823F-CD6526AF6BA4}" type="presOf" srcId="{2909AA1B-070A-4B08-9DEE-D97709D16BC1}" destId="{663E1872-E7E2-473A-BDE2-61DF170F8854}" srcOrd="1" destOrd="0" presId="urn:microsoft.com/office/officeart/2005/8/layout/orgChart1"/>
    <dgm:cxn modelId="{68422F9A-65AE-4E11-8B41-6C727A3CFB89}" srcId="{8B6533A5-E60D-4859-BC7F-60FEE6D8B228}" destId="{0D8B5D59-C99C-4EA3-B7CE-31BF8D95F4F8}" srcOrd="0" destOrd="0" parTransId="{15633BA5-B6DB-4603-AA05-0419BF5C74AD}" sibTransId="{8F1C4294-0222-49D3-A659-139D1F166657}"/>
    <dgm:cxn modelId="{401C201B-65FE-4D03-BD1A-2904067B6B6A}" srcId="{0D8B5D59-C99C-4EA3-B7CE-31BF8D95F4F8}" destId="{FAA868BF-D583-4772-9E69-D9CCFD2810A5}" srcOrd="0" destOrd="0" parTransId="{EE2D87F6-4A13-4447-A9C6-77870E9D1104}" sibTransId="{C3292748-EA99-4DE2-9FAF-CE60D250A2D0}"/>
    <dgm:cxn modelId="{FF5029D5-19E8-4B0E-AB03-EFA393304C90}" type="presOf" srcId="{AC3F68DD-4218-4AC3-8F92-2CE2A63B8F63}" destId="{A3FC3290-0619-400D-B8C4-DB425C9F8A83}" srcOrd="0" destOrd="0" presId="urn:microsoft.com/office/officeart/2005/8/layout/orgChart1"/>
    <dgm:cxn modelId="{573E52BA-814C-44C6-911E-07E1914ACA61}" type="presOf" srcId="{0D8B5D59-C99C-4EA3-B7CE-31BF8D95F4F8}" destId="{2AB2EEA3-00A5-4E5A-9259-4C812FF6D4FB}" srcOrd="0" destOrd="0" presId="urn:microsoft.com/office/officeart/2005/8/layout/orgChart1"/>
    <dgm:cxn modelId="{52739EF6-F131-4692-B234-959153279998}" type="presOf" srcId="{8B6533A5-E60D-4859-BC7F-60FEE6D8B228}" destId="{D04E55DA-1FA5-4622-828B-71069E916C01}" srcOrd="1" destOrd="0" presId="urn:microsoft.com/office/officeart/2005/8/layout/orgChart1"/>
    <dgm:cxn modelId="{8FFF71C5-9A35-41FA-8103-4967BFBB6091}" type="presOf" srcId="{2ADA7785-940B-4F2B-ADB1-B1994310A1AB}" destId="{F4037FDA-01F8-489D-A505-E2D4AF8A7802}" srcOrd="0" destOrd="0" presId="urn:microsoft.com/office/officeart/2005/8/layout/orgChart1"/>
    <dgm:cxn modelId="{B7FBB686-3C12-4F04-AE99-3FD169A20638}" type="presOf" srcId="{0D8B5D59-C99C-4EA3-B7CE-31BF8D95F4F8}" destId="{7E56491A-916B-4F12-BDEE-5193CEF6CCB0}" srcOrd="1" destOrd="0" presId="urn:microsoft.com/office/officeart/2005/8/layout/orgChart1"/>
    <dgm:cxn modelId="{4347F0B4-B905-4D4C-B77D-27ACCC345034}" type="presOf" srcId="{8156DFAB-4DC2-4E23-B0D3-E2F4CA512C91}" destId="{4BDF976E-8F4B-4B73-939A-6A2AA7CE6335}" srcOrd="1" destOrd="0" presId="urn:microsoft.com/office/officeart/2005/8/layout/orgChart1"/>
    <dgm:cxn modelId="{3C7FE837-E0D5-4ECC-90E4-20CF73B2171C}" type="presOf" srcId="{FAA868BF-D583-4772-9E69-D9CCFD2810A5}" destId="{78B28587-6479-4D4C-9781-2CD6DF81869C}" srcOrd="0" destOrd="0" presId="urn:microsoft.com/office/officeart/2005/8/layout/orgChart1"/>
    <dgm:cxn modelId="{BD9A3A0E-8BF5-45A5-9169-E71E7A5F4886}" type="presParOf" srcId="{E026B09E-D144-416E-B345-2C7B90832EDD}" destId="{4BFF6EA2-3490-4099-A00A-A744EB3E994D}" srcOrd="0" destOrd="0" presId="urn:microsoft.com/office/officeart/2005/8/layout/orgChart1"/>
    <dgm:cxn modelId="{A6D849EB-84C4-433B-B36E-E1439A8B0650}" type="presParOf" srcId="{4BFF6EA2-3490-4099-A00A-A744EB3E994D}" destId="{CCD0E7FE-48C6-47C8-9839-5523AD6AE25E}" srcOrd="0" destOrd="0" presId="urn:microsoft.com/office/officeart/2005/8/layout/orgChart1"/>
    <dgm:cxn modelId="{20EC9639-105E-433F-BF73-C896E3DD74E8}" type="presParOf" srcId="{CCD0E7FE-48C6-47C8-9839-5523AD6AE25E}" destId="{8276D60F-3DB2-460E-9BD8-807AC112B473}" srcOrd="0" destOrd="0" presId="urn:microsoft.com/office/officeart/2005/8/layout/orgChart1"/>
    <dgm:cxn modelId="{48EFEB44-7FA8-4D48-9D00-1795606AB311}" type="presParOf" srcId="{CCD0E7FE-48C6-47C8-9839-5523AD6AE25E}" destId="{4BDF976E-8F4B-4B73-939A-6A2AA7CE6335}" srcOrd="1" destOrd="0" presId="urn:microsoft.com/office/officeart/2005/8/layout/orgChart1"/>
    <dgm:cxn modelId="{BB65E433-850F-4983-8CDE-B15467E3FC80}" type="presParOf" srcId="{4BFF6EA2-3490-4099-A00A-A744EB3E994D}" destId="{4AF764BD-F6AA-4795-8EE0-4B683674B506}" srcOrd="1" destOrd="0" presId="urn:microsoft.com/office/officeart/2005/8/layout/orgChart1"/>
    <dgm:cxn modelId="{E19F9E0D-94B9-46B2-986C-1011E4028C7E}" type="presParOf" srcId="{4AF764BD-F6AA-4795-8EE0-4B683674B506}" destId="{A3FC3290-0619-400D-B8C4-DB425C9F8A83}" srcOrd="0" destOrd="0" presId="urn:microsoft.com/office/officeart/2005/8/layout/orgChart1"/>
    <dgm:cxn modelId="{7B9C7302-D832-4574-B022-9146B6E63A54}" type="presParOf" srcId="{4AF764BD-F6AA-4795-8EE0-4B683674B506}" destId="{6FC4B62F-E7F7-40A3-8CEF-92E20A650F78}" srcOrd="1" destOrd="0" presId="urn:microsoft.com/office/officeart/2005/8/layout/orgChart1"/>
    <dgm:cxn modelId="{8885B3E2-2C36-4FE7-8F81-80DD762FD1D0}" type="presParOf" srcId="{6FC4B62F-E7F7-40A3-8CEF-92E20A650F78}" destId="{26F6FA78-9D1A-4AFC-8FA7-11318BFD9518}" srcOrd="0" destOrd="0" presId="urn:microsoft.com/office/officeart/2005/8/layout/orgChart1"/>
    <dgm:cxn modelId="{720421AD-79C5-4ADC-8ABF-06CBA7CB5C50}" type="presParOf" srcId="{26F6FA78-9D1A-4AFC-8FA7-11318BFD9518}" destId="{7138E9FE-A932-4ABB-93F1-95BD205C4A51}" srcOrd="0" destOrd="0" presId="urn:microsoft.com/office/officeart/2005/8/layout/orgChart1"/>
    <dgm:cxn modelId="{ADD35C84-9799-4874-A9F5-97E259A4D9FC}" type="presParOf" srcId="{26F6FA78-9D1A-4AFC-8FA7-11318BFD9518}" destId="{D04E55DA-1FA5-4622-828B-71069E916C01}" srcOrd="1" destOrd="0" presId="urn:microsoft.com/office/officeart/2005/8/layout/orgChart1"/>
    <dgm:cxn modelId="{A488ECDA-658C-4A4A-9257-0412557B7793}" type="presParOf" srcId="{6FC4B62F-E7F7-40A3-8CEF-92E20A650F78}" destId="{59578E55-94CF-4379-BB24-6E874107CD53}" srcOrd="1" destOrd="0" presId="urn:microsoft.com/office/officeart/2005/8/layout/orgChart1"/>
    <dgm:cxn modelId="{638B749C-D624-4604-9AE8-5731793E80CF}" type="presParOf" srcId="{59578E55-94CF-4379-BB24-6E874107CD53}" destId="{66837FBB-D429-4667-B28E-2BD03D90F480}" srcOrd="0" destOrd="0" presId="urn:microsoft.com/office/officeart/2005/8/layout/orgChart1"/>
    <dgm:cxn modelId="{C3221BD2-29B7-49C2-9B3C-2CCF85504B2F}" type="presParOf" srcId="{59578E55-94CF-4379-BB24-6E874107CD53}" destId="{40A6E2BB-3824-413F-A9E3-71DFE1F4DF81}" srcOrd="1" destOrd="0" presId="urn:microsoft.com/office/officeart/2005/8/layout/orgChart1"/>
    <dgm:cxn modelId="{41C5F1B6-9ABC-456E-93DB-B4C94E8942B0}" type="presParOf" srcId="{40A6E2BB-3824-413F-A9E3-71DFE1F4DF81}" destId="{8D32B7EE-B1F7-4EA9-8097-C653DEDDA25F}" srcOrd="0" destOrd="0" presId="urn:microsoft.com/office/officeart/2005/8/layout/orgChart1"/>
    <dgm:cxn modelId="{5E5AAA25-118C-4787-8884-2CCD19078804}" type="presParOf" srcId="{8D32B7EE-B1F7-4EA9-8097-C653DEDDA25F}" destId="{2AB2EEA3-00A5-4E5A-9259-4C812FF6D4FB}" srcOrd="0" destOrd="0" presId="urn:microsoft.com/office/officeart/2005/8/layout/orgChart1"/>
    <dgm:cxn modelId="{8003045C-4930-4A15-8028-3AA793E8445A}" type="presParOf" srcId="{8D32B7EE-B1F7-4EA9-8097-C653DEDDA25F}" destId="{7E56491A-916B-4F12-BDEE-5193CEF6CCB0}" srcOrd="1" destOrd="0" presId="urn:microsoft.com/office/officeart/2005/8/layout/orgChart1"/>
    <dgm:cxn modelId="{BF1EDAE3-4E1F-40A8-BEBF-2F9906AB63B1}" type="presParOf" srcId="{40A6E2BB-3824-413F-A9E3-71DFE1F4DF81}" destId="{88D7ACFB-0F4D-4FD4-B12D-890004865ECB}" srcOrd="1" destOrd="0" presId="urn:microsoft.com/office/officeart/2005/8/layout/orgChart1"/>
    <dgm:cxn modelId="{F06E60B0-4BD1-467D-85C8-420FB6705DF5}" type="presParOf" srcId="{88D7ACFB-0F4D-4FD4-B12D-890004865ECB}" destId="{6B211CFD-AB53-4C5A-B220-68467B8E0E2D}" srcOrd="0" destOrd="0" presId="urn:microsoft.com/office/officeart/2005/8/layout/orgChart1"/>
    <dgm:cxn modelId="{429176CC-D773-4BE2-AA3B-DCAECB4D8F0D}" type="presParOf" srcId="{88D7ACFB-0F4D-4FD4-B12D-890004865ECB}" destId="{86754EF5-B2AF-4184-BAC8-0131F86F6AA8}" srcOrd="1" destOrd="0" presId="urn:microsoft.com/office/officeart/2005/8/layout/orgChart1"/>
    <dgm:cxn modelId="{47171BA3-D05E-464F-AD37-801198FF5113}" type="presParOf" srcId="{86754EF5-B2AF-4184-BAC8-0131F86F6AA8}" destId="{E06802D6-F280-4013-9F75-581DABC38F3C}" srcOrd="0" destOrd="0" presId="urn:microsoft.com/office/officeart/2005/8/layout/orgChart1"/>
    <dgm:cxn modelId="{BE789B57-1EEC-44A2-8255-3E9EA5FE7554}" type="presParOf" srcId="{E06802D6-F280-4013-9F75-581DABC38F3C}" destId="{78B28587-6479-4D4C-9781-2CD6DF81869C}" srcOrd="0" destOrd="0" presId="urn:microsoft.com/office/officeart/2005/8/layout/orgChart1"/>
    <dgm:cxn modelId="{AB7494C8-61AC-4C15-8CFE-C780ACB5612F}" type="presParOf" srcId="{E06802D6-F280-4013-9F75-581DABC38F3C}" destId="{21503826-AF0A-4BC0-9A03-45C6D5CA154D}" srcOrd="1" destOrd="0" presId="urn:microsoft.com/office/officeart/2005/8/layout/orgChart1"/>
    <dgm:cxn modelId="{728BC17B-A727-428B-8772-11142D544595}" type="presParOf" srcId="{86754EF5-B2AF-4184-BAC8-0131F86F6AA8}" destId="{A3131AC9-0C81-452B-A8C4-AA7E79A1E4B2}" srcOrd="1" destOrd="0" presId="urn:microsoft.com/office/officeart/2005/8/layout/orgChart1"/>
    <dgm:cxn modelId="{56742112-A91C-485A-AF49-C97730FEDC65}" type="presParOf" srcId="{86754EF5-B2AF-4184-BAC8-0131F86F6AA8}" destId="{B1501E5F-E633-4451-809C-C8AE684339D8}" srcOrd="2" destOrd="0" presId="urn:microsoft.com/office/officeart/2005/8/layout/orgChart1"/>
    <dgm:cxn modelId="{E99E785C-D77A-43D4-9A6B-1F728928DD04}" type="presParOf" srcId="{88D7ACFB-0F4D-4FD4-B12D-890004865ECB}" destId="{46BC51BE-C36A-4976-B1B8-11AA5847DBBD}" srcOrd="2" destOrd="0" presId="urn:microsoft.com/office/officeart/2005/8/layout/orgChart1"/>
    <dgm:cxn modelId="{0AB40302-9961-4A26-AE5E-AD04515E3297}" type="presParOf" srcId="{88D7ACFB-0F4D-4FD4-B12D-890004865ECB}" destId="{0653F402-F5F6-4CA2-AEC8-2A09DCF7FE46}" srcOrd="3" destOrd="0" presId="urn:microsoft.com/office/officeart/2005/8/layout/orgChart1"/>
    <dgm:cxn modelId="{C5DE1F97-92B3-4040-B386-3C08F9878DD7}" type="presParOf" srcId="{0653F402-F5F6-4CA2-AEC8-2A09DCF7FE46}" destId="{BD5D482B-6BE5-4F81-9862-8464CD6E8B6A}" srcOrd="0" destOrd="0" presId="urn:microsoft.com/office/officeart/2005/8/layout/orgChart1"/>
    <dgm:cxn modelId="{2A4431B0-3AF6-466E-B0B6-D278E90DCBED}" type="presParOf" srcId="{BD5D482B-6BE5-4F81-9862-8464CD6E8B6A}" destId="{DB9E652F-7592-4892-8B7F-9A68B0C37B78}" srcOrd="0" destOrd="0" presId="urn:microsoft.com/office/officeart/2005/8/layout/orgChart1"/>
    <dgm:cxn modelId="{6ED68321-707C-4AE2-8243-DC6502FB1326}" type="presParOf" srcId="{BD5D482B-6BE5-4F81-9862-8464CD6E8B6A}" destId="{BE9571EA-E236-47EF-B173-EF07CC2632E4}" srcOrd="1" destOrd="0" presId="urn:microsoft.com/office/officeart/2005/8/layout/orgChart1"/>
    <dgm:cxn modelId="{B8B5F123-1271-48E5-A007-D4F06AEB152E}" type="presParOf" srcId="{0653F402-F5F6-4CA2-AEC8-2A09DCF7FE46}" destId="{2386DCB7-BCE7-484E-8E91-B2903FB5A9AB}" srcOrd="1" destOrd="0" presId="urn:microsoft.com/office/officeart/2005/8/layout/orgChart1"/>
    <dgm:cxn modelId="{C45E8A10-B20B-4E17-B777-89C9A5C28F51}" type="presParOf" srcId="{0653F402-F5F6-4CA2-AEC8-2A09DCF7FE46}" destId="{A2D07D1E-4827-4C00-9B32-72DA685FFF2C}" srcOrd="2" destOrd="0" presId="urn:microsoft.com/office/officeart/2005/8/layout/orgChart1"/>
    <dgm:cxn modelId="{10061926-1EB2-4ED8-A622-CE995784ED4E}" type="presParOf" srcId="{40A6E2BB-3824-413F-A9E3-71DFE1F4DF81}" destId="{8B484EF2-B8A7-4108-B104-E7CE785A4CBE}" srcOrd="2" destOrd="0" presId="urn:microsoft.com/office/officeart/2005/8/layout/orgChart1"/>
    <dgm:cxn modelId="{199B0BDD-A1DB-4097-B872-E6A1117EC625}" type="presParOf" srcId="{59578E55-94CF-4379-BB24-6E874107CD53}" destId="{F4037FDA-01F8-489D-A505-E2D4AF8A7802}" srcOrd="2" destOrd="0" presId="urn:microsoft.com/office/officeart/2005/8/layout/orgChart1"/>
    <dgm:cxn modelId="{4CFD34F4-5FCD-44DF-90E1-AA9A90345D16}" type="presParOf" srcId="{59578E55-94CF-4379-BB24-6E874107CD53}" destId="{54C38B76-0896-4DB1-A0DB-CF96FA44F712}" srcOrd="3" destOrd="0" presId="urn:microsoft.com/office/officeart/2005/8/layout/orgChart1"/>
    <dgm:cxn modelId="{B234A659-6BFE-4C19-BBB8-A47F076608C2}" type="presParOf" srcId="{54C38B76-0896-4DB1-A0DB-CF96FA44F712}" destId="{4E78B863-69C5-4245-9E53-C9989F0CFCF4}" srcOrd="0" destOrd="0" presId="urn:microsoft.com/office/officeart/2005/8/layout/orgChart1"/>
    <dgm:cxn modelId="{F381D219-3D86-4181-AC94-47EAD44D8F8B}" type="presParOf" srcId="{4E78B863-69C5-4245-9E53-C9989F0CFCF4}" destId="{1D2A8C66-F28A-48C0-A280-DC3453251885}" srcOrd="0" destOrd="0" presId="urn:microsoft.com/office/officeart/2005/8/layout/orgChart1"/>
    <dgm:cxn modelId="{25C5CF6F-AE06-4206-83C0-0AE9C91058E6}" type="presParOf" srcId="{4E78B863-69C5-4245-9E53-C9989F0CFCF4}" destId="{2FFCF118-6BBF-4368-B098-20B2B75ED87F}" srcOrd="1" destOrd="0" presId="urn:microsoft.com/office/officeart/2005/8/layout/orgChart1"/>
    <dgm:cxn modelId="{7A8141A3-63DD-42FF-AB62-CD05B861C31A}" type="presParOf" srcId="{54C38B76-0896-4DB1-A0DB-CF96FA44F712}" destId="{FEC1C39A-C1D4-4F57-BF01-D939E60FE32D}" srcOrd="1" destOrd="0" presId="urn:microsoft.com/office/officeart/2005/8/layout/orgChart1"/>
    <dgm:cxn modelId="{581C4658-B104-4B6A-A691-ABFC7FFDF184}" type="presParOf" srcId="{FEC1C39A-C1D4-4F57-BF01-D939E60FE32D}" destId="{1A1AEEE4-5A5B-4A95-9844-00C7F2BFA6F9}" srcOrd="0" destOrd="0" presId="urn:microsoft.com/office/officeart/2005/8/layout/orgChart1"/>
    <dgm:cxn modelId="{1BCE4F06-03D5-4021-98EE-DB44B179B4B2}" type="presParOf" srcId="{FEC1C39A-C1D4-4F57-BF01-D939E60FE32D}" destId="{8DCFD021-2E64-4F7F-B3E8-4DADDFCFED2B}" srcOrd="1" destOrd="0" presId="urn:microsoft.com/office/officeart/2005/8/layout/orgChart1"/>
    <dgm:cxn modelId="{45D44623-023C-4DF7-949F-968CE4A1F020}" type="presParOf" srcId="{8DCFD021-2E64-4F7F-B3E8-4DADDFCFED2B}" destId="{6FD44B43-04FA-4CF7-BD1C-55C36E04223C}" srcOrd="0" destOrd="0" presId="urn:microsoft.com/office/officeart/2005/8/layout/orgChart1"/>
    <dgm:cxn modelId="{DDB14E73-6402-4D20-8EB7-34BB2449CFFE}" type="presParOf" srcId="{6FD44B43-04FA-4CF7-BD1C-55C36E04223C}" destId="{8E16FFFE-539A-4C77-BD92-6E619593818C}" srcOrd="0" destOrd="0" presId="urn:microsoft.com/office/officeart/2005/8/layout/orgChart1"/>
    <dgm:cxn modelId="{080CE3BA-3A49-4275-97DF-D603A3F2B328}" type="presParOf" srcId="{6FD44B43-04FA-4CF7-BD1C-55C36E04223C}" destId="{663E1872-E7E2-473A-BDE2-61DF170F8854}" srcOrd="1" destOrd="0" presId="urn:microsoft.com/office/officeart/2005/8/layout/orgChart1"/>
    <dgm:cxn modelId="{BF719BB2-11AA-42D5-8F55-5634FED1244F}" type="presParOf" srcId="{8DCFD021-2E64-4F7F-B3E8-4DADDFCFED2B}" destId="{AE294E75-8536-496E-B5D6-4BD7F2F8B688}" srcOrd="1" destOrd="0" presId="urn:microsoft.com/office/officeart/2005/8/layout/orgChart1"/>
    <dgm:cxn modelId="{5C3AD401-7B11-4EAF-9E25-20AF8E620153}" type="presParOf" srcId="{8DCFD021-2E64-4F7F-B3E8-4DADDFCFED2B}" destId="{E5025229-FAC2-4877-86AF-A81AF97B4C77}" srcOrd="2" destOrd="0" presId="urn:microsoft.com/office/officeart/2005/8/layout/orgChart1"/>
    <dgm:cxn modelId="{D41C6766-A574-48A3-AD6D-D4A127929534}" type="presParOf" srcId="{54C38B76-0896-4DB1-A0DB-CF96FA44F712}" destId="{21C05612-AA65-4341-AF15-A3801D3FC894}" srcOrd="2" destOrd="0" presId="urn:microsoft.com/office/officeart/2005/8/layout/orgChart1"/>
    <dgm:cxn modelId="{4388ED80-8B56-49CB-8EB3-87335803FDDB}" type="presParOf" srcId="{6FC4B62F-E7F7-40A3-8CEF-92E20A650F78}" destId="{94339116-023D-4009-9206-88631BBBF2EE}" srcOrd="2" destOrd="0" presId="urn:microsoft.com/office/officeart/2005/8/layout/orgChart1"/>
    <dgm:cxn modelId="{BDC0B98C-FDA5-4C8D-A0BC-EA9ACB099EDC}" type="presParOf" srcId="{4BFF6EA2-3490-4099-A00A-A744EB3E994D}" destId="{270AC0F7-A625-4948-AD3A-B0B47A8708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ED1CBF-4419-4B22-9A9A-32BAA525A5D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8156DFAB-4DC2-4E23-B0D3-E2F4CA512C91}">
      <dgm:prSet phldrT="[Tekst]" custT="1">
        <dgm:style>
          <a:lnRef idx="2">
            <a:schemeClr val="accent2"/>
          </a:lnRef>
          <a:fillRef idx="1">
            <a:schemeClr val="lt1"/>
          </a:fillRef>
          <a:effectRef idx="0">
            <a:schemeClr val="accent2"/>
          </a:effectRef>
          <a:fontRef idx="minor">
            <a:schemeClr val="dk1"/>
          </a:fontRef>
        </dgm:style>
      </dgm:prSet>
      <dgm:spPr>
        <a:xfrm>
          <a:off x="2808583" y="0"/>
          <a:ext cx="2874344" cy="623234"/>
        </a:xfrm>
        <a:solidFill>
          <a:sysClr val="window" lastClr="FFFFFF"/>
        </a:solidFill>
        <a:ln w="25400" cap="flat" cmpd="sng" algn="ctr">
          <a:solidFill>
            <a:srgbClr val="C0504D"/>
          </a:solidFill>
          <a:prstDash val="solid"/>
        </a:ln>
        <a:effectLst/>
      </dgm:spPr>
      <dgm:t>
        <a:bodyPr/>
        <a:lstStyle/>
        <a:p>
          <a:pPr algn="ctr"/>
          <a:r>
            <a:rPr lang="nl-NL" sz="1000" b="1" dirty="0">
              <a:solidFill>
                <a:sysClr val="windowText" lastClr="000000"/>
              </a:solidFill>
              <a:latin typeface="Calibri"/>
              <a:ea typeface="+mn-ea"/>
              <a:cs typeface="+mn-cs"/>
            </a:rPr>
            <a:t>Je hebt een positieve zelftest</a:t>
          </a:r>
        </a:p>
      </dgm:t>
    </dgm:pt>
    <dgm:pt modelId="{BA9F2178-7AC0-42F9-AED9-E15876D4B8C5}" type="parTrans" cxnId="{1276E780-88B0-42F1-B653-69BCE40AC2D1}">
      <dgm:prSet/>
      <dgm:spPr/>
      <dgm:t>
        <a:bodyPr/>
        <a:lstStyle/>
        <a:p>
          <a:endParaRPr lang="nl-NL"/>
        </a:p>
      </dgm:t>
    </dgm:pt>
    <dgm:pt modelId="{15880013-1746-47CD-8E6A-666CF48D02A1}" type="sibTrans" cxnId="{1276E780-88B0-42F1-B653-69BCE40AC2D1}">
      <dgm:prSet/>
      <dgm:spPr/>
      <dgm:t>
        <a:bodyPr/>
        <a:lstStyle/>
        <a:p>
          <a:endParaRPr lang="nl-NL"/>
        </a:p>
      </dgm:t>
    </dgm:pt>
    <dgm:pt modelId="{8B6533A5-E60D-4859-BC7F-60FEE6D8B228}">
      <dgm:prSet phldrT="[Tekst]" custT="1">
        <dgm:style>
          <a:lnRef idx="2">
            <a:schemeClr val="accent6"/>
          </a:lnRef>
          <a:fillRef idx="1">
            <a:schemeClr val="lt1"/>
          </a:fillRef>
          <a:effectRef idx="0">
            <a:schemeClr val="accent6"/>
          </a:effectRef>
          <a:fontRef idx="minor">
            <a:schemeClr val="dk1"/>
          </a:fontRef>
        </dgm:style>
      </dgm:prSet>
      <dgm:spPr>
        <a:xfrm>
          <a:off x="2055890" y="885757"/>
          <a:ext cx="4379755" cy="623234"/>
        </a:xfrm>
        <a:solidFill>
          <a:sysClr val="window" lastClr="FFFFFF"/>
        </a:solidFill>
        <a:ln w="25400" cap="flat" cmpd="sng" algn="ctr">
          <a:solidFill>
            <a:srgbClr val="F79646"/>
          </a:solidFill>
          <a:prstDash val="solid"/>
        </a:ln>
        <a:effectLst/>
      </dgm:spPr>
      <dgm:t>
        <a:bodyPr/>
        <a:lstStyle/>
        <a:p>
          <a:pPr algn="ctr"/>
          <a:r>
            <a:rPr lang="nl-NL" sz="1000" b="1" dirty="0">
              <a:solidFill>
                <a:sysClr val="windowText" lastClr="000000"/>
              </a:solidFill>
              <a:latin typeface="Calibri"/>
              <a:ea typeface="+mn-ea"/>
              <a:cs typeface="+mn-cs"/>
            </a:rPr>
            <a:t>BLIJF THUIS, ga in isolatie en vraag een </a:t>
          </a:r>
          <a:r>
            <a:rPr lang="nl-NL" sz="1000" b="1" dirty="0" smtClean="0">
              <a:solidFill>
                <a:sysClr val="windowText" lastClr="000000"/>
              </a:solidFill>
              <a:latin typeface="Calibri"/>
              <a:ea typeface="+mn-ea"/>
              <a:cs typeface="+mn-cs"/>
            </a:rPr>
            <a:t>activatiecode </a:t>
          </a:r>
          <a:r>
            <a:rPr lang="nl-NL" sz="1000" b="1" dirty="0">
              <a:solidFill>
                <a:sysClr val="windowText" lastClr="000000"/>
              </a:solidFill>
              <a:latin typeface="Calibri"/>
              <a:ea typeface="+mn-ea"/>
              <a:cs typeface="+mn-cs"/>
            </a:rPr>
            <a:t>voor PCR-test aan</a:t>
          </a:r>
        </a:p>
      </dgm:t>
    </dgm:pt>
    <dgm:pt modelId="{AC3F68DD-4218-4AC3-8F92-2CE2A63B8F63}" type="parTrans" cxnId="{FAB052A9-E727-46C9-A178-40C74ED1A248}">
      <dgm:prSet/>
      <dgm:spPr>
        <a:xfrm>
          <a:off x="4200036" y="623234"/>
          <a:ext cx="91440" cy="262523"/>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7310B55D-4034-4579-8BBB-D6052F65443D}" type="sibTrans" cxnId="{FAB052A9-E727-46C9-A178-40C74ED1A248}">
      <dgm:prSet/>
      <dgm:spPr/>
      <dgm:t>
        <a:bodyPr/>
        <a:lstStyle/>
        <a:p>
          <a:endParaRPr lang="nl-NL"/>
        </a:p>
      </dgm:t>
    </dgm:pt>
    <dgm:pt modelId="{0D8B5D59-C99C-4EA3-B7CE-31BF8D95F4F8}">
      <dgm:prSet phldrT="[Tekst]" custT="1">
        <dgm:style>
          <a:lnRef idx="2">
            <a:schemeClr val="accent2"/>
          </a:lnRef>
          <a:fillRef idx="1">
            <a:schemeClr val="lt1"/>
          </a:fillRef>
          <a:effectRef idx="0">
            <a:schemeClr val="accent2"/>
          </a:effectRef>
          <a:fontRef idx="minor">
            <a:schemeClr val="dk1"/>
          </a:fontRef>
        </dgm:style>
      </dgm:prSet>
      <dgm:spPr>
        <a:xfrm>
          <a:off x="2868420" y="1770750"/>
          <a:ext cx="1246468" cy="623234"/>
        </a:xfrm>
        <a:solidFill>
          <a:sysClr val="window" lastClr="FFFFFF"/>
        </a:solidFill>
        <a:ln w="25400" cap="flat" cmpd="sng" algn="ctr">
          <a:solidFill>
            <a:srgbClr val="C0504D"/>
          </a:solidFill>
          <a:prstDash val="solid"/>
        </a:ln>
        <a:effectLst/>
      </dgm:spPr>
      <dgm:t>
        <a:bodyPr/>
        <a:lstStyle/>
        <a:p>
          <a:pPr algn="ctr"/>
          <a:r>
            <a:rPr lang="nl-NL" sz="1000" b="1" dirty="0">
              <a:solidFill>
                <a:sysClr val="windowText" lastClr="000000"/>
              </a:solidFill>
              <a:latin typeface="Calibri"/>
              <a:ea typeface="+mn-ea"/>
              <a:cs typeface="+mn-cs"/>
            </a:rPr>
            <a:t>test is positief</a:t>
          </a:r>
        </a:p>
      </dgm:t>
    </dgm:pt>
    <dgm:pt modelId="{15633BA5-B6DB-4603-AA05-0419BF5C74AD}" type="parTrans" cxnId="{68422F9A-65AE-4E11-8B41-6C727A3CFB89}">
      <dgm:prSet/>
      <dgm:spPr>
        <a:xfrm>
          <a:off x="3491654" y="1508991"/>
          <a:ext cx="754113" cy="261758"/>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8F1C4294-0222-49D3-A659-139D1F166657}" type="sibTrans" cxnId="{68422F9A-65AE-4E11-8B41-6C727A3CFB89}">
      <dgm:prSet/>
      <dgm:spPr/>
      <dgm:t>
        <a:bodyPr/>
        <a:lstStyle/>
        <a:p>
          <a:endParaRPr lang="nl-NL"/>
        </a:p>
      </dgm:t>
    </dgm:pt>
    <dgm:pt modelId="{FAA868BF-D583-4772-9E69-D9CCFD2810A5}">
      <dgm:prSet phldrT="[Tekst]" custT="1">
        <dgm:style>
          <a:lnRef idx="2">
            <a:schemeClr val="accent2"/>
          </a:lnRef>
          <a:fillRef idx="1">
            <a:schemeClr val="lt1"/>
          </a:fillRef>
          <a:effectRef idx="0">
            <a:schemeClr val="accent2"/>
          </a:effectRef>
          <a:fontRef idx="minor">
            <a:schemeClr val="dk1"/>
          </a:fontRef>
        </dgm:style>
      </dgm:prSet>
      <dgm:spPr>
        <a:xfrm>
          <a:off x="3180037" y="2655743"/>
          <a:ext cx="1246468" cy="623234"/>
        </a:xfrm>
        <a:solidFill>
          <a:sysClr val="window" lastClr="FFFFFF"/>
        </a:solidFill>
        <a:ln w="25400" cap="flat" cmpd="sng" algn="ctr">
          <a:solidFill>
            <a:srgbClr val="C0504D"/>
          </a:solidFill>
          <a:prstDash val="solid"/>
        </a:ln>
        <a:effectLst/>
      </dgm:spPr>
      <dgm:t>
        <a:bodyPr/>
        <a:lstStyle/>
        <a:p>
          <a:pPr algn="ctr"/>
          <a:r>
            <a:rPr lang="nl-NL" sz="1000" b="1" dirty="0">
              <a:solidFill>
                <a:sysClr val="windowText" lastClr="000000"/>
              </a:solidFill>
              <a:latin typeface="Calibri"/>
              <a:ea typeface="+mn-ea"/>
              <a:cs typeface="+mn-cs"/>
            </a:rPr>
            <a:t>7 dagen isolatie</a:t>
          </a:r>
        </a:p>
      </dgm:t>
    </dgm:pt>
    <dgm:pt modelId="{EE2D87F6-4A13-4447-A9C6-77870E9D1104}" type="parTrans" cxnId="{401C201B-65FE-4D03-BD1A-2904067B6B6A}">
      <dgm:prSet/>
      <dgm:spPr>
        <a:xfrm>
          <a:off x="2993067" y="2393984"/>
          <a:ext cx="186970" cy="573375"/>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C3292748-EA99-4DE2-9FAF-CE60D250A2D0}" type="sibTrans" cxnId="{401C201B-65FE-4D03-BD1A-2904067B6B6A}">
      <dgm:prSet/>
      <dgm:spPr/>
      <dgm:t>
        <a:bodyPr/>
        <a:lstStyle/>
        <a:p>
          <a:endParaRPr lang="nl-NL"/>
        </a:p>
      </dgm:t>
    </dgm:pt>
    <dgm:pt modelId="{87C1A6E7-8136-4ACD-923B-84963210F13F}">
      <dgm:prSet phldrT="[Tekst]" custT="1">
        <dgm:style>
          <a:lnRef idx="2">
            <a:schemeClr val="accent2"/>
          </a:lnRef>
          <a:fillRef idx="1">
            <a:schemeClr val="lt1"/>
          </a:fillRef>
          <a:effectRef idx="0">
            <a:schemeClr val="accent2"/>
          </a:effectRef>
          <a:fontRef idx="minor">
            <a:schemeClr val="dk1"/>
          </a:fontRef>
        </dgm:style>
      </dgm:prSet>
      <dgm:spPr>
        <a:xfrm>
          <a:off x="3180037" y="3540736"/>
          <a:ext cx="1246468" cy="809837"/>
        </a:xfrm>
        <a:ln w="28575"/>
      </dgm:spPr>
      <dgm:t>
        <a:bodyPr/>
        <a:lstStyle/>
        <a:p>
          <a:pPr algn="ctr"/>
          <a:r>
            <a:rPr lang="nl-NL" sz="1000" b="1" dirty="0">
              <a:solidFill>
                <a:sysClr val="windowText" lastClr="000000"/>
              </a:solidFill>
              <a:latin typeface="Calibri"/>
              <a:ea typeface="+mn-ea"/>
              <a:cs typeface="+mn-cs"/>
            </a:rPr>
            <a:t>na 7 dagen uit isolatie als de </a:t>
          </a:r>
          <a:r>
            <a:rPr lang="nl-NL" sz="1000" b="1" dirty="0" smtClean="0">
              <a:solidFill>
                <a:sysClr val="windowText" lastClr="000000"/>
              </a:solidFill>
              <a:latin typeface="Calibri"/>
              <a:ea typeface="+mn-ea"/>
              <a:cs typeface="+mn-cs"/>
            </a:rPr>
            <a:t>klachten 3 dagen verminderd zijn plus  3 dagen voorzichtigheid</a:t>
          </a:r>
          <a:endParaRPr lang="nl-NL" sz="1000" b="1" dirty="0">
            <a:solidFill>
              <a:sysClr val="windowText" lastClr="000000"/>
            </a:solidFill>
            <a:latin typeface="Calibri"/>
            <a:ea typeface="+mn-ea"/>
            <a:cs typeface="+mn-cs"/>
          </a:endParaRPr>
        </a:p>
      </dgm:t>
    </dgm:pt>
    <dgm:pt modelId="{45DC8086-5EAF-4E6B-AFD2-94D187B72751}" type="parTrans" cxnId="{65994A0A-AD5D-4B54-9E23-854D7F7E07E9}">
      <dgm:prSet/>
      <dgm:spPr>
        <a:xfrm>
          <a:off x="2993067" y="2393984"/>
          <a:ext cx="186970" cy="1551669"/>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2831976B-DDF6-42D2-BC8F-3E74E56182A2}" type="sibTrans" cxnId="{65994A0A-AD5D-4B54-9E23-854D7F7E07E9}">
      <dgm:prSet/>
      <dgm:spPr/>
      <dgm:t>
        <a:bodyPr/>
        <a:lstStyle/>
        <a:p>
          <a:endParaRPr lang="nl-NL"/>
        </a:p>
      </dgm:t>
    </dgm:pt>
    <dgm:pt modelId="{B7F07EED-319C-44D2-BE2A-D4B90ABD4DEA}">
      <dgm:prSet phldrT="[Tekst]" custT="1">
        <dgm:style>
          <a:lnRef idx="2">
            <a:schemeClr val="accent3"/>
          </a:lnRef>
          <a:fillRef idx="1">
            <a:schemeClr val="lt1"/>
          </a:fillRef>
          <a:effectRef idx="0">
            <a:schemeClr val="accent3"/>
          </a:effectRef>
          <a:fontRef idx="minor">
            <a:schemeClr val="dk1"/>
          </a:fontRef>
        </dgm:style>
      </dgm:prSet>
      <dgm:spPr>
        <a:xfrm>
          <a:off x="4896475" y="1769921"/>
          <a:ext cx="1246468" cy="623234"/>
        </a:xfrm>
        <a:solidFill>
          <a:sysClr val="window" lastClr="FFFFFF"/>
        </a:solidFill>
        <a:ln w="25400" cap="flat" cmpd="sng" algn="ctr">
          <a:solidFill>
            <a:srgbClr val="9BBB59"/>
          </a:solidFill>
          <a:prstDash val="solid"/>
        </a:ln>
        <a:effectLst/>
      </dgm:spPr>
      <dgm:t>
        <a:bodyPr/>
        <a:lstStyle/>
        <a:p>
          <a:pPr algn="ctr"/>
          <a:r>
            <a:rPr lang="nl-NL" sz="1000" b="1" dirty="0">
              <a:solidFill>
                <a:sysClr val="windowText" lastClr="000000"/>
              </a:solidFill>
              <a:latin typeface="Calibri"/>
              <a:ea typeface="+mn-ea"/>
              <a:cs typeface="+mn-cs"/>
            </a:rPr>
            <a:t>Test is negatief</a:t>
          </a:r>
        </a:p>
      </dgm:t>
    </dgm:pt>
    <dgm:pt modelId="{2ADA7785-940B-4F2B-ADB1-B1994310A1AB}" type="parTrans" cxnId="{3D7F6D76-9317-4506-81BE-EFE88B72E36F}">
      <dgm:prSet/>
      <dgm:spPr>
        <a:xfrm>
          <a:off x="4245768" y="1508991"/>
          <a:ext cx="1273941" cy="260929"/>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7A61A463-27DB-46FA-BDD8-E756ED565DC6}" type="sibTrans" cxnId="{3D7F6D76-9317-4506-81BE-EFE88B72E36F}">
      <dgm:prSet/>
      <dgm:spPr/>
      <dgm:t>
        <a:bodyPr/>
        <a:lstStyle/>
        <a:p>
          <a:endParaRPr lang="nl-NL"/>
        </a:p>
      </dgm:t>
    </dgm:pt>
    <dgm:pt modelId="{2909AA1B-070A-4B08-9DEE-D97709D16BC1}">
      <dgm:prSet phldrT="[Tekst]" custT="1">
        <dgm:style>
          <a:lnRef idx="2">
            <a:schemeClr val="dk1"/>
          </a:lnRef>
          <a:fillRef idx="1">
            <a:schemeClr val="lt1"/>
          </a:fillRef>
          <a:effectRef idx="0">
            <a:schemeClr val="dk1"/>
          </a:effectRef>
          <a:fontRef idx="minor">
            <a:schemeClr val="dk1"/>
          </a:fontRef>
        </dgm:style>
      </dgm:prSet>
      <dgm:spPr>
        <a:xfrm>
          <a:off x="5130948" y="2671006"/>
          <a:ext cx="1246468" cy="623234"/>
        </a:xfrm>
        <a:solidFill>
          <a:sysClr val="window" lastClr="FFFFFF"/>
        </a:solidFill>
        <a:ln w="25400" cap="flat" cmpd="sng" algn="ctr">
          <a:solidFill>
            <a:sysClr val="windowText" lastClr="000000"/>
          </a:solidFill>
          <a:prstDash val="solid"/>
        </a:ln>
        <a:effectLst/>
      </dgm:spPr>
      <dgm:t>
        <a:bodyPr/>
        <a:lstStyle/>
        <a:p>
          <a:pPr algn="ctr"/>
          <a:r>
            <a:rPr lang="nl-NL" sz="1000" b="1" dirty="0">
              <a:solidFill>
                <a:sysClr val="windowText" lastClr="000000"/>
              </a:solidFill>
              <a:latin typeface="Calibri"/>
              <a:ea typeface="+mn-ea"/>
              <a:cs typeface="+mn-cs"/>
            </a:rPr>
            <a:t>isolatie mag beëindigd worden</a:t>
          </a:r>
        </a:p>
      </dgm:t>
    </dgm:pt>
    <dgm:pt modelId="{552569A8-6001-4D77-B56C-C20B51B0CC12}" type="parTrans" cxnId="{4BCC9EA7-6478-4D11-8E94-A2EB1C18578F}">
      <dgm:prSet/>
      <dgm:spPr>
        <a:xfrm>
          <a:off x="5021122" y="2393156"/>
          <a:ext cx="109826" cy="589467"/>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1AE0F006-B5FE-4B34-B417-172B31BF17FE}" type="sibTrans" cxnId="{4BCC9EA7-6478-4D11-8E94-A2EB1C18578F}">
      <dgm:prSet/>
      <dgm:spPr/>
      <dgm:t>
        <a:bodyPr/>
        <a:lstStyle/>
        <a:p>
          <a:endParaRPr lang="nl-NL"/>
        </a:p>
      </dgm:t>
    </dgm:pt>
    <dgm:pt modelId="{E026B09E-D144-416E-B345-2C7B90832EDD}" type="pres">
      <dgm:prSet presAssocID="{5AED1CBF-4419-4B22-9A9A-32BAA525A5D4}" presName="hierChild1" presStyleCnt="0">
        <dgm:presLayoutVars>
          <dgm:orgChart val="1"/>
          <dgm:chPref val="1"/>
          <dgm:dir/>
          <dgm:animOne val="branch"/>
          <dgm:animLvl val="lvl"/>
          <dgm:resizeHandles/>
        </dgm:presLayoutVars>
      </dgm:prSet>
      <dgm:spPr/>
      <dgm:t>
        <a:bodyPr/>
        <a:lstStyle/>
        <a:p>
          <a:endParaRPr lang="nl-NL"/>
        </a:p>
      </dgm:t>
    </dgm:pt>
    <dgm:pt modelId="{4BFF6EA2-3490-4099-A00A-A744EB3E994D}" type="pres">
      <dgm:prSet presAssocID="{8156DFAB-4DC2-4E23-B0D3-E2F4CA512C91}" presName="hierRoot1" presStyleCnt="0">
        <dgm:presLayoutVars>
          <dgm:hierBranch val="init"/>
        </dgm:presLayoutVars>
      </dgm:prSet>
      <dgm:spPr/>
    </dgm:pt>
    <dgm:pt modelId="{CCD0E7FE-48C6-47C8-9839-5523AD6AE25E}" type="pres">
      <dgm:prSet presAssocID="{8156DFAB-4DC2-4E23-B0D3-E2F4CA512C91}" presName="rootComposite1" presStyleCnt="0"/>
      <dgm:spPr/>
    </dgm:pt>
    <dgm:pt modelId="{8276D60F-3DB2-460E-9BD8-807AC112B473}" type="pres">
      <dgm:prSet presAssocID="{8156DFAB-4DC2-4E23-B0D3-E2F4CA512C91}" presName="rootText1" presStyleLbl="node0" presStyleIdx="0" presStyleCnt="1" custScaleX="230599" custLinFactNeighborX="-1" custLinFactNeighborY="-333">
        <dgm:presLayoutVars>
          <dgm:chPref val="3"/>
        </dgm:presLayoutVars>
      </dgm:prSet>
      <dgm:spPr>
        <a:prstGeom prst="rect">
          <a:avLst/>
        </a:prstGeom>
      </dgm:spPr>
      <dgm:t>
        <a:bodyPr/>
        <a:lstStyle/>
        <a:p>
          <a:endParaRPr lang="nl-NL"/>
        </a:p>
      </dgm:t>
    </dgm:pt>
    <dgm:pt modelId="{4BDF976E-8F4B-4B73-939A-6A2AA7CE6335}" type="pres">
      <dgm:prSet presAssocID="{8156DFAB-4DC2-4E23-B0D3-E2F4CA512C91}" presName="rootConnector1" presStyleLbl="node1" presStyleIdx="0" presStyleCnt="0"/>
      <dgm:spPr/>
      <dgm:t>
        <a:bodyPr/>
        <a:lstStyle/>
        <a:p>
          <a:endParaRPr lang="nl-NL"/>
        </a:p>
      </dgm:t>
    </dgm:pt>
    <dgm:pt modelId="{4AF764BD-F6AA-4795-8EE0-4B683674B506}" type="pres">
      <dgm:prSet presAssocID="{8156DFAB-4DC2-4E23-B0D3-E2F4CA512C91}" presName="hierChild2" presStyleCnt="0"/>
      <dgm:spPr/>
    </dgm:pt>
    <dgm:pt modelId="{A3FC3290-0619-400D-B8C4-DB425C9F8A83}" type="pres">
      <dgm:prSet presAssocID="{AC3F68DD-4218-4AC3-8F92-2CE2A63B8F63}" presName="Name37" presStyleLbl="parChTrans1D2" presStyleIdx="0" presStyleCnt="1"/>
      <dgm:spPr>
        <a:custGeom>
          <a:avLst/>
          <a:gdLst/>
          <a:ahLst/>
          <a:cxnLst/>
          <a:rect l="0" t="0" r="0" b="0"/>
          <a:pathLst>
            <a:path>
              <a:moveTo>
                <a:pt x="45720" y="0"/>
              </a:moveTo>
              <a:lnTo>
                <a:pt x="45720" y="131643"/>
              </a:lnTo>
              <a:lnTo>
                <a:pt x="45732" y="131643"/>
              </a:lnTo>
              <a:lnTo>
                <a:pt x="45732" y="262523"/>
              </a:lnTo>
            </a:path>
          </a:pathLst>
        </a:custGeom>
      </dgm:spPr>
      <dgm:t>
        <a:bodyPr/>
        <a:lstStyle/>
        <a:p>
          <a:endParaRPr lang="nl-NL"/>
        </a:p>
      </dgm:t>
    </dgm:pt>
    <dgm:pt modelId="{6FC4B62F-E7F7-40A3-8CEF-92E20A650F78}" type="pres">
      <dgm:prSet presAssocID="{8B6533A5-E60D-4859-BC7F-60FEE6D8B228}" presName="hierRoot2" presStyleCnt="0">
        <dgm:presLayoutVars>
          <dgm:hierBranch val="init"/>
        </dgm:presLayoutVars>
      </dgm:prSet>
      <dgm:spPr/>
    </dgm:pt>
    <dgm:pt modelId="{26F6FA78-9D1A-4AFC-8FA7-11318BFD9518}" type="pres">
      <dgm:prSet presAssocID="{8B6533A5-E60D-4859-BC7F-60FEE6D8B228}" presName="rootComposite" presStyleCnt="0"/>
      <dgm:spPr/>
    </dgm:pt>
    <dgm:pt modelId="{7138E9FE-A932-4ABB-93F1-95BD205C4A51}" type="pres">
      <dgm:prSet presAssocID="{8B6533A5-E60D-4859-BC7F-60FEE6D8B228}" presName="rootText" presStyleLbl="node2" presStyleIdx="0" presStyleCnt="1" custScaleX="351373">
        <dgm:presLayoutVars>
          <dgm:chPref val="3"/>
        </dgm:presLayoutVars>
      </dgm:prSet>
      <dgm:spPr>
        <a:prstGeom prst="rect">
          <a:avLst/>
        </a:prstGeom>
      </dgm:spPr>
      <dgm:t>
        <a:bodyPr/>
        <a:lstStyle/>
        <a:p>
          <a:endParaRPr lang="nl-NL"/>
        </a:p>
      </dgm:t>
    </dgm:pt>
    <dgm:pt modelId="{D04E55DA-1FA5-4622-828B-71069E916C01}" type="pres">
      <dgm:prSet presAssocID="{8B6533A5-E60D-4859-BC7F-60FEE6D8B228}" presName="rootConnector" presStyleLbl="node2" presStyleIdx="0" presStyleCnt="1"/>
      <dgm:spPr/>
      <dgm:t>
        <a:bodyPr/>
        <a:lstStyle/>
        <a:p>
          <a:endParaRPr lang="nl-NL"/>
        </a:p>
      </dgm:t>
    </dgm:pt>
    <dgm:pt modelId="{59578E55-94CF-4379-BB24-6E874107CD53}" type="pres">
      <dgm:prSet presAssocID="{8B6533A5-E60D-4859-BC7F-60FEE6D8B228}" presName="hierChild4" presStyleCnt="0"/>
      <dgm:spPr/>
    </dgm:pt>
    <dgm:pt modelId="{66837FBB-D429-4667-B28E-2BD03D90F480}" type="pres">
      <dgm:prSet presAssocID="{15633BA5-B6DB-4603-AA05-0419BF5C74AD}" presName="Name37" presStyleLbl="parChTrans1D3" presStyleIdx="0" presStyleCnt="2"/>
      <dgm:spPr>
        <a:custGeom>
          <a:avLst/>
          <a:gdLst/>
          <a:ahLst/>
          <a:cxnLst/>
          <a:rect l="0" t="0" r="0" b="0"/>
          <a:pathLst>
            <a:path>
              <a:moveTo>
                <a:pt x="754113" y="0"/>
              </a:moveTo>
              <a:lnTo>
                <a:pt x="754113" y="130879"/>
              </a:lnTo>
              <a:lnTo>
                <a:pt x="0" y="130879"/>
              </a:lnTo>
              <a:lnTo>
                <a:pt x="0" y="261758"/>
              </a:lnTo>
            </a:path>
          </a:pathLst>
        </a:custGeom>
      </dgm:spPr>
      <dgm:t>
        <a:bodyPr/>
        <a:lstStyle/>
        <a:p>
          <a:endParaRPr lang="nl-NL"/>
        </a:p>
      </dgm:t>
    </dgm:pt>
    <dgm:pt modelId="{40A6E2BB-3824-413F-A9E3-71DFE1F4DF81}" type="pres">
      <dgm:prSet presAssocID="{0D8B5D59-C99C-4EA3-B7CE-31BF8D95F4F8}" presName="hierRoot2" presStyleCnt="0">
        <dgm:presLayoutVars>
          <dgm:hierBranch val="init"/>
        </dgm:presLayoutVars>
      </dgm:prSet>
      <dgm:spPr/>
    </dgm:pt>
    <dgm:pt modelId="{8D32B7EE-B1F7-4EA9-8097-C653DEDDA25F}" type="pres">
      <dgm:prSet presAssocID="{0D8B5D59-C99C-4EA3-B7CE-31BF8D95F4F8}" presName="rootComposite" presStyleCnt="0"/>
      <dgm:spPr/>
    </dgm:pt>
    <dgm:pt modelId="{2AB2EEA3-00A5-4E5A-9259-4C812FF6D4FB}" type="pres">
      <dgm:prSet presAssocID="{0D8B5D59-C99C-4EA3-B7CE-31BF8D95F4F8}" presName="rootText" presStyleLbl="node3" presStyleIdx="0" presStyleCnt="2">
        <dgm:presLayoutVars>
          <dgm:chPref val="3"/>
        </dgm:presLayoutVars>
      </dgm:prSet>
      <dgm:spPr>
        <a:prstGeom prst="rect">
          <a:avLst/>
        </a:prstGeom>
      </dgm:spPr>
      <dgm:t>
        <a:bodyPr/>
        <a:lstStyle/>
        <a:p>
          <a:endParaRPr lang="nl-NL"/>
        </a:p>
      </dgm:t>
    </dgm:pt>
    <dgm:pt modelId="{7E56491A-916B-4F12-BDEE-5193CEF6CCB0}" type="pres">
      <dgm:prSet presAssocID="{0D8B5D59-C99C-4EA3-B7CE-31BF8D95F4F8}" presName="rootConnector" presStyleLbl="node3" presStyleIdx="0" presStyleCnt="2"/>
      <dgm:spPr/>
      <dgm:t>
        <a:bodyPr/>
        <a:lstStyle/>
        <a:p>
          <a:endParaRPr lang="nl-NL"/>
        </a:p>
      </dgm:t>
    </dgm:pt>
    <dgm:pt modelId="{88D7ACFB-0F4D-4FD4-B12D-890004865ECB}" type="pres">
      <dgm:prSet presAssocID="{0D8B5D59-C99C-4EA3-B7CE-31BF8D95F4F8}" presName="hierChild4" presStyleCnt="0"/>
      <dgm:spPr/>
    </dgm:pt>
    <dgm:pt modelId="{6B211CFD-AB53-4C5A-B220-68467B8E0E2D}" type="pres">
      <dgm:prSet presAssocID="{EE2D87F6-4A13-4447-A9C6-77870E9D1104}" presName="Name37" presStyleLbl="parChTrans1D4" presStyleIdx="0" presStyleCnt="3"/>
      <dgm:spPr>
        <a:custGeom>
          <a:avLst/>
          <a:gdLst/>
          <a:ahLst/>
          <a:cxnLst/>
          <a:rect l="0" t="0" r="0" b="0"/>
          <a:pathLst>
            <a:path>
              <a:moveTo>
                <a:pt x="0" y="0"/>
              </a:moveTo>
              <a:lnTo>
                <a:pt x="0" y="573375"/>
              </a:lnTo>
              <a:lnTo>
                <a:pt x="186970" y="573375"/>
              </a:lnTo>
            </a:path>
          </a:pathLst>
        </a:custGeom>
      </dgm:spPr>
      <dgm:t>
        <a:bodyPr/>
        <a:lstStyle/>
        <a:p>
          <a:endParaRPr lang="nl-NL"/>
        </a:p>
      </dgm:t>
    </dgm:pt>
    <dgm:pt modelId="{86754EF5-B2AF-4184-BAC8-0131F86F6AA8}" type="pres">
      <dgm:prSet presAssocID="{FAA868BF-D583-4772-9E69-D9CCFD2810A5}" presName="hierRoot2" presStyleCnt="0">
        <dgm:presLayoutVars>
          <dgm:hierBranch val="init"/>
        </dgm:presLayoutVars>
      </dgm:prSet>
      <dgm:spPr/>
    </dgm:pt>
    <dgm:pt modelId="{E06802D6-F280-4013-9F75-581DABC38F3C}" type="pres">
      <dgm:prSet presAssocID="{FAA868BF-D583-4772-9E69-D9CCFD2810A5}" presName="rootComposite" presStyleCnt="0"/>
      <dgm:spPr/>
    </dgm:pt>
    <dgm:pt modelId="{78B28587-6479-4D4C-9781-2CD6DF81869C}" type="pres">
      <dgm:prSet presAssocID="{FAA868BF-D583-4772-9E69-D9CCFD2810A5}" presName="rootText" presStyleLbl="node4" presStyleIdx="0" presStyleCnt="3">
        <dgm:presLayoutVars>
          <dgm:chPref val="3"/>
        </dgm:presLayoutVars>
      </dgm:prSet>
      <dgm:spPr>
        <a:prstGeom prst="rect">
          <a:avLst/>
        </a:prstGeom>
      </dgm:spPr>
      <dgm:t>
        <a:bodyPr/>
        <a:lstStyle/>
        <a:p>
          <a:endParaRPr lang="nl-NL"/>
        </a:p>
      </dgm:t>
    </dgm:pt>
    <dgm:pt modelId="{21503826-AF0A-4BC0-9A03-45C6D5CA154D}" type="pres">
      <dgm:prSet presAssocID="{FAA868BF-D583-4772-9E69-D9CCFD2810A5}" presName="rootConnector" presStyleLbl="node4" presStyleIdx="0" presStyleCnt="3"/>
      <dgm:spPr/>
      <dgm:t>
        <a:bodyPr/>
        <a:lstStyle/>
        <a:p>
          <a:endParaRPr lang="nl-NL"/>
        </a:p>
      </dgm:t>
    </dgm:pt>
    <dgm:pt modelId="{A3131AC9-0C81-452B-A8C4-AA7E79A1E4B2}" type="pres">
      <dgm:prSet presAssocID="{FAA868BF-D583-4772-9E69-D9CCFD2810A5}" presName="hierChild4" presStyleCnt="0"/>
      <dgm:spPr/>
    </dgm:pt>
    <dgm:pt modelId="{B1501E5F-E633-4451-809C-C8AE684339D8}" type="pres">
      <dgm:prSet presAssocID="{FAA868BF-D583-4772-9E69-D9CCFD2810A5}" presName="hierChild5" presStyleCnt="0"/>
      <dgm:spPr/>
    </dgm:pt>
    <dgm:pt modelId="{46BC51BE-C36A-4976-B1B8-11AA5847DBBD}" type="pres">
      <dgm:prSet presAssocID="{45DC8086-5EAF-4E6B-AFD2-94D187B72751}" presName="Name37" presStyleLbl="parChTrans1D4" presStyleIdx="1" presStyleCnt="3"/>
      <dgm:spPr>
        <a:custGeom>
          <a:avLst/>
          <a:gdLst/>
          <a:ahLst/>
          <a:cxnLst/>
          <a:rect l="0" t="0" r="0" b="0"/>
          <a:pathLst>
            <a:path>
              <a:moveTo>
                <a:pt x="0" y="0"/>
              </a:moveTo>
              <a:lnTo>
                <a:pt x="0" y="1551669"/>
              </a:lnTo>
              <a:lnTo>
                <a:pt x="186970" y="1551669"/>
              </a:lnTo>
            </a:path>
          </a:pathLst>
        </a:custGeom>
      </dgm:spPr>
      <dgm:t>
        <a:bodyPr/>
        <a:lstStyle/>
        <a:p>
          <a:endParaRPr lang="nl-NL"/>
        </a:p>
      </dgm:t>
    </dgm:pt>
    <dgm:pt modelId="{0653F402-F5F6-4CA2-AEC8-2A09DCF7FE46}" type="pres">
      <dgm:prSet presAssocID="{87C1A6E7-8136-4ACD-923B-84963210F13F}" presName="hierRoot2" presStyleCnt="0">
        <dgm:presLayoutVars>
          <dgm:hierBranch val="init"/>
        </dgm:presLayoutVars>
      </dgm:prSet>
      <dgm:spPr/>
    </dgm:pt>
    <dgm:pt modelId="{BD5D482B-6BE5-4F81-9862-8464CD6E8B6A}" type="pres">
      <dgm:prSet presAssocID="{87C1A6E7-8136-4ACD-923B-84963210F13F}" presName="rootComposite" presStyleCnt="0"/>
      <dgm:spPr/>
    </dgm:pt>
    <dgm:pt modelId="{DB9E652F-7592-4892-8B7F-9A68B0C37B78}" type="pres">
      <dgm:prSet presAssocID="{87C1A6E7-8136-4ACD-923B-84963210F13F}" presName="rootText" presStyleLbl="node4" presStyleIdx="1" presStyleCnt="3" custScaleX="179188" custScaleY="129941">
        <dgm:presLayoutVars>
          <dgm:chPref val="3"/>
        </dgm:presLayoutVars>
      </dgm:prSet>
      <dgm:spPr>
        <a:prstGeom prst="rect">
          <a:avLst/>
        </a:prstGeom>
      </dgm:spPr>
      <dgm:t>
        <a:bodyPr/>
        <a:lstStyle/>
        <a:p>
          <a:endParaRPr lang="nl-NL"/>
        </a:p>
      </dgm:t>
    </dgm:pt>
    <dgm:pt modelId="{BE9571EA-E236-47EF-B173-EF07CC2632E4}" type="pres">
      <dgm:prSet presAssocID="{87C1A6E7-8136-4ACD-923B-84963210F13F}" presName="rootConnector" presStyleLbl="node4" presStyleIdx="1" presStyleCnt="3"/>
      <dgm:spPr/>
      <dgm:t>
        <a:bodyPr/>
        <a:lstStyle/>
        <a:p>
          <a:endParaRPr lang="nl-NL"/>
        </a:p>
      </dgm:t>
    </dgm:pt>
    <dgm:pt modelId="{2386DCB7-BCE7-484E-8E91-B2903FB5A9AB}" type="pres">
      <dgm:prSet presAssocID="{87C1A6E7-8136-4ACD-923B-84963210F13F}" presName="hierChild4" presStyleCnt="0"/>
      <dgm:spPr/>
    </dgm:pt>
    <dgm:pt modelId="{A2D07D1E-4827-4C00-9B32-72DA685FFF2C}" type="pres">
      <dgm:prSet presAssocID="{87C1A6E7-8136-4ACD-923B-84963210F13F}" presName="hierChild5" presStyleCnt="0"/>
      <dgm:spPr/>
    </dgm:pt>
    <dgm:pt modelId="{8B484EF2-B8A7-4108-B104-E7CE785A4CBE}" type="pres">
      <dgm:prSet presAssocID="{0D8B5D59-C99C-4EA3-B7CE-31BF8D95F4F8}" presName="hierChild5" presStyleCnt="0"/>
      <dgm:spPr/>
    </dgm:pt>
    <dgm:pt modelId="{F4037FDA-01F8-489D-A505-E2D4AF8A7802}" type="pres">
      <dgm:prSet presAssocID="{2ADA7785-940B-4F2B-ADB1-B1994310A1AB}" presName="Name37" presStyleLbl="parChTrans1D3" presStyleIdx="1" presStyleCnt="2"/>
      <dgm:spPr>
        <a:custGeom>
          <a:avLst/>
          <a:gdLst/>
          <a:ahLst/>
          <a:cxnLst/>
          <a:rect l="0" t="0" r="0" b="0"/>
          <a:pathLst>
            <a:path>
              <a:moveTo>
                <a:pt x="0" y="0"/>
              </a:moveTo>
              <a:lnTo>
                <a:pt x="0" y="130050"/>
              </a:lnTo>
              <a:lnTo>
                <a:pt x="1273941" y="130050"/>
              </a:lnTo>
              <a:lnTo>
                <a:pt x="1273941" y="260929"/>
              </a:lnTo>
            </a:path>
          </a:pathLst>
        </a:custGeom>
      </dgm:spPr>
      <dgm:t>
        <a:bodyPr/>
        <a:lstStyle/>
        <a:p>
          <a:endParaRPr lang="nl-NL"/>
        </a:p>
      </dgm:t>
    </dgm:pt>
    <dgm:pt modelId="{54C38B76-0896-4DB1-A0DB-CF96FA44F712}" type="pres">
      <dgm:prSet presAssocID="{B7F07EED-319C-44D2-BE2A-D4B90ABD4DEA}" presName="hierRoot2" presStyleCnt="0">
        <dgm:presLayoutVars>
          <dgm:hierBranch val="init"/>
        </dgm:presLayoutVars>
      </dgm:prSet>
      <dgm:spPr/>
    </dgm:pt>
    <dgm:pt modelId="{4E78B863-69C5-4245-9E53-C9989F0CFCF4}" type="pres">
      <dgm:prSet presAssocID="{B7F07EED-319C-44D2-BE2A-D4B90ABD4DEA}" presName="rootComposite" presStyleCnt="0"/>
      <dgm:spPr/>
    </dgm:pt>
    <dgm:pt modelId="{1D2A8C66-F28A-48C0-A280-DC3453251885}" type="pres">
      <dgm:prSet presAssocID="{B7F07EED-319C-44D2-BE2A-D4B90ABD4DEA}" presName="rootText" presStyleLbl="node3" presStyleIdx="1" presStyleCnt="2" custLinFactNeighborX="41704" custLinFactNeighborY="-133">
        <dgm:presLayoutVars>
          <dgm:chPref val="3"/>
        </dgm:presLayoutVars>
      </dgm:prSet>
      <dgm:spPr>
        <a:prstGeom prst="rect">
          <a:avLst/>
        </a:prstGeom>
      </dgm:spPr>
      <dgm:t>
        <a:bodyPr/>
        <a:lstStyle/>
        <a:p>
          <a:endParaRPr lang="nl-NL"/>
        </a:p>
      </dgm:t>
    </dgm:pt>
    <dgm:pt modelId="{2FFCF118-6BBF-4368-B098-20B2B75ED87F}" type="pres">
      <dgm:prSet presAssocID="{B7F07EED-319C-44D2-BE2A-D4B90ABD4DEA}" presName="rootConnector" presStyleLbl="node3" presStyleIdx="1" presStyleCnt="2"/>
      <dgm:spPr/>
      <dgm:t>
        <a:bodyPr/>
        <a:lstStyle/>
        <a:p>
          <a:endParaRPr lang="nl-NL"/>
        </a:p>
      </dgm:t>
    </dgm:pt>
    <dgm:pt modelId="{FEC1C39A-C1D4-4F57-BF01-D939E60FE32D}" type="pres">
      <dgm:prSet presAssocID="{B7F07EED-319C-44D2-BE2A-D4B90ABD4DEA}" presName="hierChild4" presStyleCnt="0"/>
      <dgm:spPr/>
    </dgm:pt>
    <dgm:pt modelId="{1A1AEEE4-5A5B-4A95-9844-00C7F2BFA6F9}" type="pres">
      <dgm:prSet presAssocID="{552569A8-6001-4D77-B56C-C20B51B0CC12}" presName="Name37" presStyleLbl="parChTrans1D4" presStyleIdx="2" presStyleCnt="3"/>
      <dgm:spPr>
        <a:custGeom>
          <a:avLst/>
          <a:gdLst/>
          <a:ahLst/>
          <a:cxnLst/>
          <a:rect l="0" t="0" r="0" b="0"/>
          <a:pathLst>
            <a:path>
              <a:moveTo>
                <a:pt x="0" y="0"/>
              </a:moveTo>
              <a:lnTo>
                <a:pt x="0" y="589467"/>
              </a:lnTo>
              <a:lnTo>
                <a:pt x="109826" y="589467"/>
              </a:lnTo>
            </a:path>
          </a:pathLst>
        </a:custGeom>
      </dgm:spPr>
      <dgm:t>
        <a:bodyPr/>
        <a:lstStyle/>
        <a:p>
          <a:endParaRPr lang="nl-NL"/>
        </a:p>
      </dgm:t>
    </dgm:pt>
    <dgm:pt modelId="{8DCFD021-2E64-4F7F-B3E8-4DADDFCFED2B}" type="pres">
      <dgm:prSet presAssocID="{2909AA1B-070A-4B08-9DEE-D97709D16BC1}" presName="hierRoot2" presStyleCnt="0">
        <dgm:presLayoutVars>
          <dgm:hierBranch val="init"/>
        </dgm:presLayoutVars>
      </dgm:prSet>
      <dgm:spPr/>
    </dgm:pt>
    <dgm:pt modelId="{6FD44B43-04FA-4CF7-BD1C-55C36E04223C}" type="pres">
      <dgm:prSet presAssocID="{2909AA1B-070A-4B08-9DEE-D97709D16BC1}" presName="rootComposite" presStyleCnt="0"/>
      <dgm:spPr/>
    </dgm:pt>
    <dgm:pt modelId="{8E16FFFE-539A-4C77-BD92-6E619593818C}" type="pres">
      <dgm:prSet presAssocID="{2909AA1B-070A-4B08-9DEE-D97709D16BC1}" presName="rootText" presStyleLbl="node4" presStyleIdx="2" presStyleCnt="3" custLinFactNeighborX="35515" custLinFactNeighborY="2449">
        <dgm:presLayoutVars>
          <dgm:chPref val="3"/>
        </dgm:presLayoutVars>
      </dgm:prSet>
      <dgm:spPr>
        <a:prstGeom prst="rect">
          <a:avLst/>
        </a:prstGeom>
      </dgm:spPr>
      <dgm:t>
        <a:bodyPr/>
        <a:lstStyle/>
        <a:p>
          <a:endParaRPr lang="nl-NL"/>
        </a:p>
      </dgm:t>
    </dgm:pt>
    <dgm:pt modelId="{663E1872-E7E2-473A-BDE2-61DF170F8854}" type="pres">
      <dgm:prSet presAssocID="{2909AA1B-070A-4B08-9DEE-D97709D16BC1}" presName="rootConnector" presStyleLbl="node4" presStyleIdx="2" presStyleCnt="3"/>
      <dgm:spPr/>
      <dgm:t>
        <a:bodyPr/>
        <a:lstStyle/>
        <a:p>
          <a:endParaRPr lang="nl-NL"/>
        </a:p>
      </dgm:t>
    </dgm:pt>
    <dgm:pt modelId="{AE294E75-8536-496E-B5D6-4BD7F2F8B688}" type="pres">
      <dgm:prSet presAssocID="{2909AA1B-070A-4B08-9DEE-D97709D16BC1}" presName="hierChild4" presStyleCnt="0"/>
      <dgm:spPr/>
    </dgm:pt>
    <dgm:pt modelId="{E5025229-FAC2-4877-86AF-A81AF97B4C77}" type="pres">
      <dgm:prSet presAssocID="{2909AA1B-070A-4B08-9DEE-D97709D16BC1}" presName="hierChild5" presStyleCnt="0"/>
      <dgm:spPr/>
    </dgm:pt>
    <dgm:pt modelId="{21C05612-AA65-4341-AF15-A3801D3FC894}" type="pres">
      <dgm:prSet presAssocID="{B7F07EED-319C-44D2-BE2A-D4B90ABD4DEA}" presName="hierChild5" presStyleCnt="0"/>
      <dgm:spPr/>
    </dgm:pt>
    <dgm:pt modelId="{94339116-023D-4009-9206-88631BBBF2EE}" type="pres">
      <dgm:prSet presAssocID="{8B6533A5-E60D-4859-BC7F-60FEE6D8B228}" presName="hierChild5" presStyleCnt="0"/>
      <dgm:spPr/>
    </dgm:pt>
    <dgm:pt modelId="{270AC0F7-A625-4948-AD3A-B0B47A870837}" type="pres">
      <dgm:prSet presAssocID="{8156DFAB-4DC2-4E23-B0D3-E2F4CA512C91}" presName="hierChild3" presStyleCnt="0"/>
      <dgm:spPr/>
    </dgm:pt>
  </dgm:ptLst>
  <dgm:cxnLst>
    <dgm:cxn modelId="{09275BAF-6A0B-4FBF-9BD4-64203B470D6B}" type="presOf" srcId="{0D8B5D59-C99C-4EA3-B7CE-31BF8D95F4F8}" destId="{7E56491A-916B-4F12-BDEE-5193CEF6CCB0}" srcOrd="1" destOrd="0" presId="urn:microsoft.com/office/officeart/2005/8/layout/orgChart1"/>
    <dgm:cxn modelId="{77189F02-FC32-4FCD-B467-BAC8070B7E22}" type="presOf" srcId="{87C1A6E7-8136-4ACD-923B-84963210F13F}" destId="{BE9571EA-E236-47EF-B173-EF07CC2632E4}" srcOrd="1" destOrd="0" presId="urn:microsoft.com/office/officeart/2005/8/layout/orgChart1"/>
    <dgm:cxn modelId="{65994A0A-AD5D-4B54-9E23-854D7F7E07E9}" srcId="{0D8B5D59-C99C-4EA3-B7CE-31BF8D95F4F8}" destId="{87C1A6E7-8136-4ACD-923B-84963210F13F}" srcOrd="1" destOrd="0" parTransId="{45DC8086-5EAF-4E6B-AFD2-94D187B72751}" sibTransId="{2831976B-DDF6-42D2-BC8F-3E74E56182A2}"/>
    <dgm:cxn modelId="{5D8395B0-B3FE-4A10-91F4-3C8E1CB020ED}" type="presOf" srcId="{5AED1CBF-4419-4B22-9A9A-32BAA525A5D4}" destId="{E026B09E-D144-416E-B345-2C7B90832EDD}" srcOrd="0" destOrd="0" presId="urn:microsoft.com/office/officeart/2005/8/layout/orgChart1"/>
    <dgm:cxn modelId="{6066B929-0789-4394-AD21-501EB71A074E}" type="presOf" srcId="{2909AA1B-070A-4B08-9DEE-D97709D16BC1}" destId="{663E1872-E7E2-473A-BDE2-61DF170F8854}" srcOrd="1" destOrd="0" presId="urn:microsoft.com/office/officeart/2005/8/layout/orgChart1"/>
    <dgm:cxn modelId="{2423D89C-3575-4595-9E40-73412A3D0DF6}" type="presOf" srcId="{45DC8086-5EAF-4E6B-AFD2-94D187B72751}" destId="{46BC51BE-C36A-4976-B1B8-11AA5847DBBD}" srcOrd="0" destOrd="0" presId="urn:microsoft.com/office/officeart/2005/8/layout/orgChart1"/>
    <dgm:cxn modelId="{F4841526-D24F-45CA-AB49-82D7D86E11E8}" type="presOf" srcId="{8156DFAB-4DC2-4E23-B0D3-E2F4CA512C91}" destId="{4BDF976E-8F4B-4B73-939A-6A2AA7CE6335}" srcOrd="1" destOrd="0" presId="urn:microsoft.com/office/officeart/2005/8/layout/orgChart1"/>
    <dgm:cxn modelId="{FAB052A9-E727-46C9-A178-40C74ED1A248}" srcId="{8156DFAB-4DC2-4E23-B0D3-E2F4CA512C91}" destId="{8B6533A5-E60D-4859-BC7F-60FEE6D8B228}" srcOrd="0" destOrd="0" parTransId="{AC3F68DD-4218-4AC3-8F92-2CE2A63B8F63}" sibTransId="{7310B55D-4034-4579-8BBB-D6052F65443D}"/>
    <dgm:cxn modelId="{535C45F5-2244-49A5-B97D-59DBA3F4A443}" type="presOf" srcId="{8B6533A5-E60D-4859-BC7F-60FEE6D8B228}" destId="{7138E9FE-A932-4ABB-93F1-95BD205C4A51}" srcOrd="0" destOrd="0" presId="urn:microsoft.com/office/officeart/2005/8/layout/orgChart1"/>
    <dgm:cxn modelId="{B506B98B-30C4-423A-ADEF-B5B1D70D93FD}" type="presOf" srcId="{B7F07EED-319C-44D2-BE2A-D4B90ABD4DEA}" destId="{2FFCF118-6BBF-4368-B098-20B2B75ED87F}" srcOrd="1" destOrd="0" presId="urn:microsoft.com/office/officeart/2005/8/layout/orgChart1"/>
    <dgm:cxn modelId="{1B201A2C-2714-4C4D-B24E-F2AE8D5CAE19}" type="presOf" srcId="{FAA868BF-D583-4772-9E69-D9CCFD2810A5}" destId="{21503826-AF0A-4BC0-9A03-45C6D5CA154D}" srcOrd="1" destOrd="0" presId="urn:microsoft.com/office/officeart/2005/8/layout/orgChart1"/>
    <dgm:cxn modelId="{72709175-6EA8-4A79-8840-8A37EF3FDE10}" type="presOf" srcId="{8156DFAB-4DC2-4E23-B0D3-E2F4CA512C91}" destId="{8276D60F-3DB2-460E-9BD8-807AC112B473}" srcOrd="0" destOrd="0" presId="urn:microsoft.com/office/officeart/2005/8/layout/orgChart1"/>
    <dgm:cxn modelId="{004A6774-66D8-4C43-909C-9F67C8748207}" type="presOf" srcId="{552569A8-6001-4D77-B56C-C20B51B0CC12}" destId="{1A1AEEE4-5A5B-4A95-9844-00C7F2BFA6F9}" srcOrd="0" destOrd="0" presId="urn:microsoft.com/office/officeart/2005/8/layout/orgChart1"/>
    <dgm:cxn modelId="{3A0F2DB5-BD35-4F23-B4D7-E06084DD54F6}" type="presOf" srcId="{B7F07EED-319C-44D2-BE2A-D4B90ABD4DEA}" destId="{1D2A8C66-F28A-48C0-A280-DC3453251885}" srcOrd="0" destOrd="0" presId="urn:microsoft.com/office/officeart/2005/8/layout/orgChart1"/>
    <dgm:cxn modelId="{E4E8BC16-F9BD-48C3-98A1-29A92479B60C}" type="presOf" srcId="{EE2D87F6-4A13-4447-A9C6-77870E9D1104}" destId="{6B211CFD-AB53-4C5A-B220-68467B8E0E2D}" srcOrd="0" destOrd="0" presId="urn:microsoft.com/office/officeart/2005/8/layout/orgChart1"/>
    <dgm:cxn modelId="{9706CEB2-9C19-4E2B-962A-DB413A42D166}" type="presOf" srcId="{87C1A6E7-8136-4ACD-923B-84963210F13F}" destId="{DB9E652F-7592-4892-8B7F-9A68B0C37B78}" srcOrd="0" destOrd="0" presId="urn:microsoft.com/office/officeart/2005/8/layout/orgChart1"/>
    <dgm:cxn modelId="{5F6C44F7-AF51-4D17-80E9-F1FD0040484B}" type="presOf" srcId="{2909AA1B-070A-4B08-9DEE-D97709D16BC1}" destId="{8E16FFFE-539A-4C77-BD92-6E619593818C}" srcOrd="0" destOrd="0" presId="urn:microsoft.com/office/officeart/2005/8/layout/orgChart1"/>
    <dgm:cxn modelId="{4BCC9EA7-6478-4D11-8E94-A2EB1C18578F}" srcId="{B7F07EED-319C-44D2-BE2A-D4B90ABD4DEA}" destId="{2909AA1B-070A-4B08-9DEE-D97709D16BC1}" srcOrd="0" destOrd="0" parTransId="{552569A8-6001-4D77-B56C-C20B51B0CC12}" sibTransId="{1AE0F006-B5FE-4B34-B417-172B31BF17FE}"/>
    <dgm:cxn modelId="{5279BCF3-FD1D-4770-99DD-DD86D852BC8E}" type="presOf" srcId="{0D8B5D59-C99C-4EA3-B7CE-31BF8D95F4F8}" destId="{2AB2EEA3-00A5-4E5A-9259-4C812FF6D4FB}" srcOrd="0" destOrd="0" presId="urn:microsoft.com/office/officeart/2005/8/layout/orgChart1"/>
    <dgm:cxn modelId="{1276E780-88B0-42F1-B653-69BCE40AC2D1}" srcId="{5AED1CBF-4419-4B22-9A9A-32BAA525A5D4}" destId="{8156DFAB-4DC2-4E23-B0D3-E2F4CA512C91}" srcOrd="0" destOrd="0" parTransId="{BA9F2178-7AC0-42F9-AED9-E15876D4B8C5}" sibTransId="{15880013-1746-47CD-8E6A-666CF48D02A1}"/>
    <dgm:cxn modelId="{3D7F6D76-9317-4506-81BE-EFE88B72E36F}" srcId="{8B6533A5-E60D-4859-BC7F-60FEE6D8B228}" destId="{B7F07EED-319C-44D2-BE2A-D4B90ABD4DEA}" srcOrd="1" destOrd="0" parTransId="{2ADA7785-940B-4F2B-ADB1-B1994310A1AB}" sibTransId="{7A61A463-27DB-46FA-BDD8-E756ED565DC6}"/>
    <dgm:cxn modelId="{25A91DD3-9772-4E7D-B1E1-6721FA426F1C}" type="presOf" srcId="{AC3F68DD-4218-4AC3-8F92-2CE2A63B8F63}" destId="{A3FC3290-0619-400D-B8C4-DB425C9F8A83}" srcOrd="0" destOrd="0" presId="urn:microsoft.com/office/officeart/2005/8/layout/orgChart1"/>
    <dgm:cxn modelId="{68422F9A-65AE-4E11-8B41-6C727A3CFB89}" srcId="{8B6533A5-E60D-4859-BC7F-60FEE6D8B228}" destId="{0D8B5D59-C99C-4EA3-B7CE-31BF8D95F4F8}" srcOrd="0" destOrd="0" parTransId="{15633BA5-B6DB-4603-AA05-0419BF5C74AD}" sibTransId="{8F1C4294-0222-49D3-A659-139D1F166657}"/>
    <dgm:cxn modelId="{401C201B-65FE-4D03-BD1A-2904067B6B6A}" srcId="{0D8B5D59-C99C-4EA3-B7CE-31BF8D95F4F8}" destId="{FAA868BF-D583-4772-9E69-D9CCFD2810A5}" srcOrd="0" destOrd="0" parTransId="{EE2D87F6-4A13-4447-A9C6-77870E9D1104}" sibTransId="{C3292748-EA99-4DE2-9FAF-CE60D250A2D0}"/>
    <dgm:cxn modelId="{6DBC9223-81FB-4006-BA74-A014BB938C6B}" type="presOf" srcId="{8B6533A5-E60D-4859-BC7F-60FEE6D8B228}" destId="{D04E55DA-1FA5-4622-828B-71069E916C01}" srcOrd="1" destOrd="0" presId="urn:microsoft.com/office/officeart/2005/8/layout/orgChart1"/>
    <dgm:cxn modelId="{171CF116-53F1-401F-BF06-8DEBE67539E5}" type="presOf" srcId="{15633BA5-B6DB-4603-AA05-0419BF5C74AD}" destId="{66837FBB-D429-4667-B28E-2BD03D90F480}" srcOrd="0" destOrd="0" presId="urn:microsoft.com/office/officeart/2005/8/layout/orgChart1"/>
    <dgm:cxn modelId="{1DC9BD0B-9971-48C0-BA98-B53572084AED}" type="presOf" srcId="{FAA868BF-D583-4772-9E69-D9CCFD2810A5}" destId="{78B28587-6479-4D4C-9781-2CD6DF81869C}" srcOrd="0" destOrd="0" presId="urn:microsoft.com/office/officeart/2005/8/layout/orgChart1"/>
    <dgm:cxn modelId="{5E0780B2-84D1-4F81-8D87-2F7CAAA2BBEA}" type="presOf" srcId="{2ADA7785-940B-4F2B-ADB1-B1994310A1AB}" destId="{F4037FDA-01F8-489D-A505-E2D4AF8A7802}" srcOrd="0" destOrd="0" presId="urn:microsoft.com/office/officeart/2005/8/layout/orgChart1"/>
    <dgm:cxn modelId="{B5794FD7-7C3C-4041-B738-F7251E697A41}" type="presParOf" srcId="{E026B09E-D144-416E-B345-2C7B90832EDD}" destId="{4BFF6EA2-3490-4099-A00A-A744EB3E994D}" srcOrd="0" destOrd="0" presId="urn:microsoft.com/office/officeart/2005/8/layout/orgChart1"/>
    <dgm:cxn modelId="{1D3B784C-6C29-47CA-BB1A-27212E06D871}" type="presParOf" srcId="{4BFF6EA2-3490-4099-A00A-A744EB3E994D}" destId="{CCD0E7FE-48C6-47C8-9839-5523AD6AE25E}" srcOrd="0" destOrd="0" presId="urn:microsoft.com/office/officeart/2005/8/layout/orgChart1"/>
    <dgm:cxn modelId="{3EAC85E4-A330-4EB8-B121-0F7091F3ACB4}" type="presParOf" srcId="{CCD0E7FE-48C6-47C8-9839-5523AD6AE25E}" destId="{8276D60F-3DB2-460E-9BD8-807AC112B473}" srcOrd="0" destOrd="0" presId="urn:microsoft.com/office/officeart/2005/8/layout/orgChart1"/>
    <dgm:cxn modelId="{99DD1974-0308-48FC-80A8-01E09646D784}" type="presParOf" srcId="{CCD0E7FE-48C6-47C8-9839-5523AD6AE25E}" destId="{4BDF976E-8F4B-4B73-939A-6A2AA7CE6335}" srcOrd="1" destOrd="0" presId="urn:microsoft.com/office/officeart/2005/8/layout/orgChart1"/>
    <dgm:cxn modelId="{E9D7AF7E-4E8E-4CCB-9FD8-86778B0C6EB8}" type="presParOf" srcId="{4BFF6EA2-3490-4099-A00A-A744EB3E994D}" destId="{4AF764BD-F6AA-4795-8EE0-4B683674B506}" srcOrd="1" destOrd="0" presId="urn:microsoft.com/office/officeart/2005/8/layout/orgChart1"/>
    <dgm:cxn modelId="{ABCD1795-8CB7-4FF1-8F47-BCAEF1639BDC}" type="presParOf" srcId="{4AF764BD-F6AA-4795-8EE0-4B683674B506}" destId="{A3FC3290-0619-400D-B8C4-DB425C9F8A83}" srcOrd="0" destOrd="0" presId="urn:microsoft.com/office/officeart/2005/8/layout/orgChart1"/>
    <dgm:cxn modelId="{1872C0A1-57EA-4D7D-B7F5-FD86B165F540}" type="presParOf" srcId="{4AF764BD-F6AA-4795-8EE0-4B683674B506}" destId="{6FC4B62F-E7F7-40A3-8CEF-92E20A650F78}" srcOrd="1" destOrd="0" presId="urn:microsoft.com/office/officeart/2005/8/layout/orgChart1"/>
    <dgm:cxn modelId="{AF8AC133-1463-48C8-82BE-F000E777CFC9}" type="presParOf" srcId="{6FC4B62F-E7F7-40A3-8CEF-92E20A650F78}" destId="{26F6FA78-9D1A-4AFC-8FA7-11318BFD9518}" srcOrd="0" destOrd="0" presId="urn:microsoft.com/office/officeart/2005/8/layout/orgChart1"/>
    <dgm:cxn modelId="{80F64669-C3DF-48B0-B4A2-49F27946D1C5}" type="presParOf" srcId="{26F6FA78-9D1A-4AFC-8FA7-11318BFD9518}" destId="{7138E9FE-A932-4ABB-93F1-95BD205C4A51}" srcOrd="0" destOrd="0" presId="urn:microsoft.com/office/officeart/2005/8/layout/orgChart1"/>
    <dgm:cxn modelId="{79A15C77-C6D3-47C6-825B-C0AC3FD8C766}" type="presParOf" srcId="{26F6FA78-9D1A-4AFC-8FA7-11318BFD9518}" destId="{D04E55DA-1FA5-4622-828B-71069E916C01}" srcOrd="1" destOrd="0" presId="urn:microsoft.com/office/officeart/2005/8/layout/orgChart1"/>
    <dgm:cxn modelId="{9C17AC0B-17C0-4D97-B26F-123F7AB0B197}" type="presParOf" srcId="{6FC4B62F-E7F7-40A3-8CEF-92E20A650F78}" destId="{59578E55-94CF-4379-BB24-6E874107CD53}" srcOrd="1" destOrd="0" presId="urn:microsoft.com/office/officeart/2005/8/layout/orgChart1"/>
    <dgm:cxn modelId="{E70696AC-4A9E-416F-860F-EFDB915A8459}" type="presParOf" srcId="{59578E55-94CF-4379-BB24-6E874107CD53}" destId="{66837FBB-D429-4667-B28E-2BD03D90F480}" srcOrd="0" destOrd="0" presId="urn:microsoft.com/office/officeart/2005/8/layout/orgChart1"/>
    <dgm:cxn modelId="{345E40D9-FE9E-478F-B1AE-79BF74B9ADAC}" type="presParOf" srcId="{59578E55-94CF-4379-BB24-6E874107CD53}" destId="{40A6E2BB-3824-413F-A9E3-71DFE1F4DF81}" srcOrd="1" destOrd="0" presId="urn:microsoft.com/office/officeart/2005/8/layout/orgChart1"/>
    <dgm:cxn modelId="{526D3D53-137F-4B94-BADE-97713FA4950D}" type="presParOf" srcId="{40A6E2BB-3824-413F-A9E3-71DFE1F4DF81}" destId="{8D32B7EE-B1F7-4EA9-8097-C653DEDDA25F}" srcOrd="0" destOrd="0" presId="urn:microsoft.com/office/officeart/2005/8/layout/orgChart1"/>
    <dgm:cxn modelId="{8268AAC1-2A94-4733-AE51-934E4F01386A}" type="presParOf" srcId="{8D32B7EE-B1F7-4EA9-8097-C653DEDDA25F}" destId="{2AB2EEA3-00A5-4E5A-9259-4C812FF6D4FB}" srcOrd="0" destOrd="0" presId="urn:microsoft.com/office/officeart/2005/8/layout/orgChart1"/>
    <dgm:cxn modelId="{5039FB31-C2C7-4660-9DD2-485A876241CB}" type="presParOf" srcId="{8D32B7EE-B1F7-4EA9-8097-C653DEDDA25F}" destId="{7E56491A-916B-4F12-BDEE-5193CEF6CCB0}" srcOrd="1" destOrd="0" presId="urn:microsoft.com/office/officeart/2005/8/layout/orgChart1"/>
    <dgm:cxn modelId="{09341577-2AE7-4E1F-B7A4-90966EB34D14}" type="presParOf" srcId="{40A6E2BB-3824-413F-A9E3-71DFE1F4DF81}" destId="{88D7ACFB-0F4D-4FD4-B12D-890004865ECB}" srcOrd="1" destOrd="0" presId="urn:microsoft.com/office/officeart/2005/8/layout/orgChart1"/>
    <dgm:cxn modelId="{61D1B217-1E33-491D-862B-1928294850CE}" type="presParOf" srcId="{88D7ACFB-0F4D-4FD4-B12D-890004865ECB}" destId="{6B211CFD-AB53-4C5A-B220-68467B8E0E2D}" srcOrd="0" destOrd="0" presId="urn:microsoft.com/office/officeart/2005/8/layout/orgChart1"/>
    <dgm:cxn modelId="{F2999613-C94B-4B5B-8D66-ED7F68915E14}" type="presParOf" srcId="{88D7ACFB-0F4D-4FD4-B12D-890004865ECB}" destId="{86754EF5-B2AF-4184-BAC8-0131F86F6AA8}" srcOrd="1" destOrd="0" presId="urn:microsoft.com/office/officeart/2005/8/layout/orgChart1"/>
    <dgm:cxn modelId="{AF69C032-659E-452A-B76C-AF9C6B4876F5}" type="presParOf" srcId="{86754EF5-B2AF-4184-BAC8-0131F86F6AA8}" destId="{E06802D6-F280-4013-9F75-581DABC38F3C}" srcOrd="0" destOrd="0" presId="urn:microsoft.com/office/officeart/2005/8/layout/orgChart1"/>
    <dgm:cxn modelId="{95E6D1D6-67F3-4289-80D4-7D70C6DF9D3B}" type="presParOf" srcId="{E06802D6-F280-4013-9F75-581DABC38F3C}" destId="{78B28587-6479-4D4C-9781-2CD6DF81869C}" srcOrd="0" destOrd="0" presId="urn:microsoft.com/office/officeart/2005/8/layout/orgChart1"/>
    <dgm:cxn modelId="{47B51F43-89A6-4619-8D0A-45C1D7D0D414}" type="presParOf" srcId="{E06802D6-F280-4013-9F75-581DABC38F3C}" destId="{21503826-AF0A-4BC0-9A03-45C6D5CA154D}" srcOrd="1" destOrd="0" presId="urn:microsoft.com/office/officeart/2005/8/layout/orgChart1"/>
    <dgm:cxn modelId="{397474C1-F3DA-4F55-9BE5-6F22F7B64CFC}" type="presParOf" srcId="{86754EF5-B2AF-4184-BAC8-0131F86F6AA8}" destId="{A3131AC9-0C81-452B-A8C4-AA7E79A1E4B2}" srcOrd="1" destOrd="0" presId="urn:microsoft.com/office/officeart/2005/8/layout/orgChart1"/>
    <dgm:cxn modelId="{4EAB6556-37D9-49F0-829D-3FB2A7AE8447}" type="presParOf" srcId="{86754EF5-B2AF-4184-BAC8-0131F86F6AA8}" destId="{B1501E5F-E633-4451-809C-C8AE684339D8}" srcOrd="2" destOrd="0" presId="urn:microsoft.com/office/officeart/2005/8/layout/orgChart1"/>
    <dgm:cxn modelId="{B1AD993F-9BE1-4949-B112-E8589A620AD2}" type="presParOf" srcId="{88D7ACFB-0F4D-4FD4-B12D-890004865ECB}" destId="{46BC51BE-C36A-4976-B1B8-11AA5847DBBD}" srcOrd="2" destOrd="0" presId="urn:microsoft.com/office/officeart/2005/8/layout/orgChart1"/>
    <dgm:cxn modelId="{00B4D522-EDB1-48C7-95D4-E4C978C8C186}" type="presParOf" srcId="{88D7ACFB-0F4D-4FD4-B12D-890004865ECB}" destId="{0653F402-F5F6-4CA2-AEC8-2A09DCF7FE46}" srcOrd="3" destOrd="0" presId="urn:microsoft.com/office/officeart/2005/8/layout/orgChart1"/>
    <dgm:cxn modelId="{6218DF67-3565-487B-82BB-8E98A992C6E6}" type="presParOf" srcId="{0653F402-F5F6-4CA2-AEC8-2A09DCF7FE46}" destId="{BD5D482B-6BE5-4F81-9862-8464CD6E8B6A}" srcOrd="0" destOrd="0" presId="urn:microsoft.com/office/officeart/2005/8/layout/orgChart1"/>
    <dgm:cxn modelId="{D8E93200-5579-490A-81FA-3FB4AD99ACCE}" type="presParOf" srcId="{BD5D482B-6BE5-4F81-9862-8464CD6E8B6A}" destId="{DB9E652F-7592-4892-8B7F-9A68B0C37B78}" srcOrd="0" destOrd="0" presId="urn:microsoft.com/office/officeart/2005/8/layout/orgChart1"/>
    <dgm:cxn modelId="{AE8D6D86-1D12-48B1-9A9E-3DA76C02C2DA}" type="presParOf" srcId="{BD5D482B-6BE5-4F81-9862-8464CD6E8B6A}" destId="{BE9571EA-E236-47EF-B173-EF07CC2632E4}" srcOrd="1" destOrd="0" presId="urn:microsoft.com/office/officeart/2005/8/layout/orgChart1"/>
    <dgm:cxn modelId="{1B9D5CF2-7BDE-4037-98D6-82CA4D70BFA5}" type="presParOf" srcId="{0653F402-F5F6-4CA2-AEC8-2A09DCF7FE46}" destId="{2386DCB7-BCE7-484E-8E91-B2903FB5A9AB}" srcOrd="1" destOrd="0" presId="urn:microsoft.com/office/officeart/2005/8/layout/orgChart1"/>
    <dgm:cxn modelId="{E72D0CDC-A6C7-46F3-B99A-5E899A2CFDE2}" type="presParOf" srcId="{0653F402-F5F6-4CA2-AEC8-2A09DCF7FE46}" destId="{A2D07D1E-4827-4C00-9B32-72DA685FFF2C}" srcOrd="2" destOrd="0" presId="urn:microsoft.com/office/officeart/2005/8/layout/orgChart1"/>
    <dgm:cxn modelId="{03CCBD41-5D9E-438F-B0DD-D056EC96DED5}" type="presParOf" srcId="{40A6E2BB-3824-413F-A9E3-71DFE1F4DF81}" destId="{8B484EF2-B8A7-4108-B104-E7CE785A4CBE}" srcOrd="2" destOrd="0" presId="urn:microsoft.com/office/officeart/2005/8/layout/orgChart1"/>
    <dgm:cxn modelId="{7815CAA1-BA22-4E45-B859-EB1033DFE21D}" type="presParOf" srcId="{59578E55-94CF-4379-BB24-6E874107CD53}" destId="{F4037FDA-01F8-489D-A505-E2D4AF8A7802}" srcOrd="2" destOrd="0" presId="urn:microsoft.com/office/officeart/2005/8/layout/orgChart1"/>
    <dgm:cxn modelId="{038038D3-F99A-4968-958A-C9A7CC23D118}" type="presParOf" srcId="{59578E55-94CF-4379-BB24-6E874107CD53}" destId="{54C38B76-0896-4DB1-A0DB-CF96FA44F712}" srcOrd="3" destOrd="0" presId="urn:microsoft.com/office/officeart/2005/8/layout/orgChart1"/>
    <dgm:cxn modelId="{0B1FCC6F-996D-4240-A6BE-E55D8D09DFA7}" type="presParOf" srcId="{54C38B76-0896-4DB1-A0DB-CF96FA44F712}" destId="{4E78B863-69C5-4245-9E53-C9989F0CFCF4}" srcOrd="0" destOrd="0" presId="urn:microsoft.com/office/officeart/2005/8/layout/orgChart1"/>
    <dgm:cxn modelId="{BEDCA170-794B-45E5-954F-7BDEA80875BB}" type="presParOf" srcId="{4E78B863-69C5-4245-9E53-C9989F0CFCF4}" destId="{1D2A8C66-F28A-48C0-A280-DC3453251885}" srcOrd="0" destOrd="0" presId="urn:microsoft.com/office/officeart/2005/8/layout/orgChart1"/>
    <dgm:cxn modelId="{CDEA4B41-95B9-42A4-9AAD-3EBFC82CA54B}" type="presParOf" srcId="{4E78B863-69C5-4245-9E53-C9989F0CFCF4}" destId="{2FFCF118-6BBF-4368-B098-20B2B75ED87F}" srcOrd="1" destOrd="0" presId="urn:microsoft.com/office/officeart/2005/8/layout/orgChart1"/>
    <dgm:cxn modelId="{5B838029-5B29-49C0-ACCC-2D4343098A28}" type="presParOf" srcId="{54C38B76-0896-4DB1-A0DB-CF96FA44F712}" destId="{FEC1C39A-C1D4-4F57-BF01-D939E60FE32D}" srcOrd="1" destOrd="0" presId="urn:microsoft.com/office/officeart/2005/8/layout/orgChart1"/>
    <dgm:cxn modelId="{E9897B0E-AA95-427A-840A-F58A6FC49CA9}" type="presParOf" srcId="{FEC1C39A-C1D4-4F57-BF01-D939E60FE32D}" destId="{1A1AEEE4-5A5B-4A95-9844-00C7F2BFA6F9}" srcOrd="0" destOrd="0" presId="urn:microsoft.com/office/officeart/2005/8/layout/orgChart1"/>
    <dgm:cxn modelId="{00EFF730-6891-4F27-AF0C-E34D8C399685}" type="presParOf" srcId="{FEC1C39A-C1D4-4F57-BF01-D939E60FE32D}" destId="{8DCFD021-2E64-4F7F-B3E8-4DADDFCFED2B}" srcOrd="1" destOrd="0" presId="urn:microsoft.com/office/officeart/2005/8/layout/orgChart1"/>
    <dgm:cxn modelId="{F0E5442C-0315-4CAA-B1C9-689054CF5B27}" type="presParOf" srcId="{8DCFD021-2E64-4F7F-B3E8-4DADDFCFED2B}" destId="{6FD44B43-04FA-4CF7-BD1C-55C36E04223C}" srcOrd="0" destOrd="0" presId="urn:microsoft.com/office/officeart/2005/8/layout/orgChart1"/>
    <dgm:cxn modelId="{5C925A69-A24C-4C7C-B6A8-706FA52B0C45}" type="presParOf" srcId="{6FD44B43-04FA-4CF7-BD1C-55C36E04223C}" destId="{8E16FFFE-539A-4C77-BD92-6E619593818C}" srcOrd="0" destOrd="0" presId="urn:microsoft.com/office/officeart/2005/8/layout/orgChart1"/>
    <dgm:cxn modelId="{81A22872-7C97-4880-9365-7FF4A2B79592}" type="presParOf" srcId="{6FD44B43-04FA-4CF7-BD1C-55C36E04223C}" destId="{663E1872-E7E2-473A-BDE2-61DF170F8854}" srcOrd="1" destOrd="0" presId="urn:microsoft.com/office/officeart/2005/8/layout/orgChart1"/>
    <dgm:cxn modelId="{0D484B73-E993-488F-865E-26E256FA264E}" type="presParOf" srcId="{8DCFD021-2E64-4F7F-B3E8-4DADDFCFED2B}" destId="{AE294E75-8536-496E-B5D6-4BD7F2F8B688}" srcOrd="1" destOrd="0" presId="urn:microsoft.com/office/officeart/2005/8/layout/orgChart1"/>
    <dgm:cxn modelId="{EE78C588-CC84-4813-B2FF-E884B4989ADC}" type="presParOf" srcId="{8DCFD021-2E64-4F7F-B3E8-4DADDFCFED2B}" destId="{E5025229-FAC2-4877-86AF-A81AF97B4C77}" srcOrd="2" destOrd="0" presId="urn:microsoft.com/office/officeart/2005/8/layout/orgChart1"/>
    <dgm:cxn modelId="{C472658C-A7AA-4D24-86EC-611377950DD4}" type="presParOf" srcId="{54C38B76-0896-4DB1-A0DB-CF96FA44F712}" destId="{21C05612-AA65-4341-AF15-A3801D3FC894}" srcOrd="2" destOrd="0" presId="urn:microsoft.com/office/officeart/2005/8/layout/orgChart1"/>
    <dgm:cxn modelId="{F56A1D03-577A-46C3-8516-6702C0CE2D8F}" type="presParOf" srcId="{6FC4B62F-E7F7-40A3-8CEF-92E20A650F78}" destId="{94339116-023D-4009-9206-88631BBBF2EE}" srcOrd="2" destOrd="0" presId="urn:microsoft.com/office/officeart/2005/8/layout/orgChart1"/>
    <dgm:cxn modelId="{12C3988C-1A2F-41B3-9C0F-A013436844D4}" type="presParOf" srcId="{4BFF6EA2-3490-4099-A00A-A744EB3E994D}" destId="{270AC0F7-A625-4948-AD3A-B0B47A8708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ED1CBF-4419-4B22-9A9A-32BAA525A5D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8156DFAB-4DC2-4E23-B0D3-E2F4CA512C91}">
      <dgm:prSet phldrT="[Tekst]" custT="1">
        <dgm:style>
          <a:lnRef idx="2">
            <a:schemeClr val="dk1"/>
          </a:lnRef>
          <a:fillRef idx="1">
            <a:schemeClr val="lt1"/>
          </a:fillRef>
          <a:effectRef idx="0">
            <a:schemeClr val="dk1"/>
          </a:effectRef>
          <a:fontRef idx="minor">
            <a:schemeClr val="dk1"/>
          </a:fontRef>
        </dgm:style>
      </dgm:prSet>
      <dgm:spPr>
        <a:xfrm>
          <a:off x="4075325" y="0"/>
          <a:ext cx="1302184" cy="651092"/>
        </a:xfrm>
        <a:solidFill>
          <a:sysClr val="window" lastClr="FFFFFF"/>
        </a:solidFill>
        <a:ln w="25400" cap="flat" cmpd="sng" algn="ctr">
          <a:solidFill>
            <a:sysClr val="windowText" lastClr="000000"/>
          </a:solidFill>
          <a:prstDash val="solid"/>
        </a:ln>
        <a:effectLst/>
      </dgm:spPr>
      <dgm:t>
        <a:bodyPr/>
        <a:lstStyle/>
        <a:p>
          <a:pPr algn="ctr"/>
          <a:r>
            <a:rPr lang="nl-NL" sz="1000" b="1" dirty="0">
              <a:solidFill>
                <a:sysClr val="windowText" lastClr="000000"/>
              </a:solidFill>
              <a:latin typeface="Calibri"/>
              <a:ea typeface="+mn-ea"/>
              <a:cs typeface="+mn-cs"/>
            </a:rPr>
            <a:t>Je had een HRC als ≥ 18 jaar</a:t>
          </a:r>
        </a:p>
      </dgm:t>
    </dgm:pt>
    <dgm:pt modelId="{BA9F2178-7AC0-42F9-AED9-E15876D4B8C5}" type="parTrans" cxnId="{1276E780-88B0-42F1-B653-69BCE40AC2D1}">
      <dgm:prSet/>
      <dgm:spPr/>
      <dgm:t>
        <a:bodyPr/>
        <a:lstStyle/>
        <a:p>
          <a:endParaRPr lang="nl-NL"/>
        </a:p>
      </dgm:t>
    </dgm:pt>
    <dgm:pt modelId="{15880013-1746-47CD-8E6A-666CF48D02A1}" type="sibTrans" cxnId="{1276E780-88B0-42F1-B653-69BCE40AC2D1}">
      <dgm:prSet/>
      <dgm:spPr/>
      <dgm:t>
        <a:bodyPr/>
        <a:lstStyle/>
        <a:p>
          <a:endParaRPr lang="nl-NL"/>
        </a:p>
      </dgm:t>
    </dgm:pt>
    <dgm:pt modelId="{36620D1B-972E-46A6-81A8-C3CD1AB42E48}" type="asst">
      <dgm:prSet phldrT="[Tekst]">
        <dgm:style>
          <a:lnRef idx="2">
            <a:schemeClr val="dk1"/>
          </a:lnRef>
          <a:fillRef idx="1">
            <a:schemeClr val="lt1"/>
          </a:fillRef>
          <a:effectRef idx="0">
            <a:schemeClr val="dk1"/>
          </a:effectRef>
          <a:fontRef idx="minor">
            <a:schemeClr val="dk1"/>
          </a:fontRef>
        </dgm:style>
      </dgm:prSet>
      <dgm:spPr>
        <a:xfrm>
          <a:off x="1989734" y="925572"/>
          <a:ext cx="1302184" cy="651092"/>
        </a:xfrm>
        <a:solidFill>
          <a:sysClr val="window" lastClr="FFFFFF"/>
        </a:solidFill>
        <a:ln w="25400" cap="flat" cmpd="sng" algn="ctr">
          <a:solidFill>
            <a:sysClr val="windowText" lastClr="000000"/>
          </a:solidFill>
          <a:prstDash val="solid"/>
        </a:ln>
        <a:effectLst/>
      </dgm:spPr>
      <dgm:t>
        <a:bodyPr/>
        <a:lstStyle/>
        <a:p>
          <a:r>
            <a:rPr lang="nl-NL">
              <a:solidFill>
                <a:sysClr val="windowText" lastClr="000000"/>
              </a:solidFill>
              <a:latin typeface="Calibri"/>
              <a:ea typeface="+mn-ea"/>
              <a:cs typeface="+mn-cs"/>
            </a:rPr>
            <a:t>Je bent gevaccineerd</a:t>
          </a:r>
        </a:p>
      </dgm:t>
    </dgm:pt>
    <dgm:pt modelId="{7215BD21-46E5-4697-B014-A071662BDB1D}" type="parTrans" cxnId="{A328BC32-6698-4665-AAD6-A2A0DEB965DE}">
      <dgm:prSet/>
      <dgm:spPr>
        <a:xfrm>
          <a:off x="3291918" y="651092"/>
          <a:ext cx="1434499" cy="600026"/>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AD61374B-0FED-4A3A-BE50-631E1F337CF3}" type="sibTrans" cxnId="{A328BC32-6698-4665-AAD6-A2A0DEB965DE}">
      <dgm:prSet/>
      <dgm:spPr/>
      <dgm:t>
        <a:bodyPr/>
        <a:lstStyle/>
        <a:p>
          <a:endParaRPr lang="nl-NL"/>
        </a:p>
      </dgm:t>
    </dgm:pt>
    <dgm:pt modelId="{DDB6ED15-82E1-4CFB-BF76-E2DEE6F466BB}" type="asst">
      <dgm:prSet phldrT="[Tekst]">
        <dgm:style>
          <a:lnRef idx="2">
            <a:schemeClr val="dk1"/>
          </a:lnRef>
          <a:fillRef idx="1">
            <a:schemeClr val="lt1"/>
          </a:fillRef>
          <a:effectRef idx="0">
            <a:schemeClr val="dk1"/>
          </a:effectRef>
          <a:fontRef idx="minor">
            <a:schemeClr val="dk1"/>
          </a:fontRef>
        </dgm:style>
      </dgm:prSet>
      <dgm:spPr>
        <a:xfrm>
          <a:off x="5987439" y="925572"/>
          <a:ext cx="1302184" cy="651092"/>
        </a:xfrm>
        <a:solidFill>
          <a:sysClr val="window" lastClr="FFFFFF"/>
        </a:solidFill>
        <a:ln w="25400" cap="flat" cmpd="sng" algn="ctr">
          <a:solidFill>
            <a:sysClr val="windowText" lastClr="000000"/>
          </a:solidFill>
          <a:prstDash val="solid"/>
        </a:ln>
        <a:effectLst/>
      </dgm:spPr>
      <dgm:t>
        <a:bodyPr/>
        <a:lstStyle/>
        <a:p>
          <a:r>
            <a:rPr lang="nl-NL" dirty="0">
              <a:solidFill>
                <a:sysClr val="windowText" lastClr="000000"/>
              </a:solidFill>
              <a:latin typeface="Calibri"/>
              <a:ea typeface="+mn-ea"/>
              <a:cs typeface="+mn-cs"/>
            </a:rPr>
            <a:t>Je bent niet gevaccineerd</a:t>
          </a:r>
        </a:p>
      </dgm:t>
    </dgm:pt>
    <dgm:pt modelId="{44E7E249-CA7C-473C-9820-0FB16A5EFF79}" type="parTrans" cxnId="{49829449-0D75-4D90-8116-415C101FE1F3}">
      <dgm:prSet/>
      <dgm:spPr>
        <a:xfrm>
          <a:off x="4726417" y="651092"/>
          <a:ext cx="1261022" cy="600026"/>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64BCAD59-0F32-4E10-BC56-47D493C4C846}" type="sibTrans" cxnId="{49829449-0D75-4D90-8116-415C101FE1F3}">
      <dgm:prSet/>
      <dgm:spPr/>
      <dgm:t>
        <a:bodyPr/>
        <a:lstStyle/>
        <a:p>
          <a:endParaRPr lang="nl-NL"/>
        </a:p>
      </dgm:t>
    </dgm:pt>
    <dgm:pt modelId="{68CCFAA1-5B3D-4357-87AD-46DDB9175C08}" type="asst">
      <dgm:prSet phldrT="[Tekst]">
        <dgm:style>
          <a:lnRef idx="2">
            <a:schemeClr val="dk1"/>
          </a:lnRef>
          <a:fillRef idx="1">
            <a:schemeClr val="lt1"/>
          </a:fillRef>
          <a:effectRef idx="0">
            <a:schemeClr val="dk1"/>
          </a:effectRef>
          <a:fontRef idx="minor">
            <a:schemeClr val="dk1"/>
          </a:fontRef>
        </dgm:style>
      </dgm:prSet>
      <dgm:spPr>
        <a:xfrm>
          <a:off x="355493" y="1850122"/>
          <a:ext cx="1302184" cy="651092"/>
        </a:xfrm>
        <a:solidFill>
          <a:sysClr val="window" lastClr="FFFFFF"/>
        </a:solidFill>
        <a:ln w="25400" cap="flat" cmpd="sng" algn="ctr">
          <a:solidFill>
            <a:sysClr val="windowText" lastClr="000000"/>
          </a:solidFill>
          <a:prstDash val="solid"/>
        </a:ln>
        <a:effectLst/>
      </dgm:spPr>
      <dgm:t>
        <a:bodyPr/>
        <a:lstStyle/>
        <a:p>
          <a:r>
            <a:rPr lang="nl-NL" dirty="0">
              <a:solidFill>
                <a:sysClr val="windowText" lastClr="000000"/>
              </a:solidFill>
              <a:latin typeface="Calibri"/>
              <a:ea typeface="+mn-ea"/>
              <a:cs typeface="+mn-cs"/>
            </a:rPr>
            <a:t>Laatste prik &lt; 5 maanden geleden of een booster of herstelcertificaat (150 dagen)</a:t>
          </a:r>
        </a:p>
      </dgm:t>
    </dgm:pt>
    <dgm:pt modelId="{1200AC68-2E6B-40B7-9689-0AA2ADD26528}" type="parTrans" cxnId="{F281475C-AFA5-4463-BA93-760D80906413}">
      <dgm:prSet/>
      <dgm:spPr>
        <a:xfrm>
          <a:off x="1657677" y="1576664"/>
          <a:ext cx="983149" cy="599004"/>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69BB1443-7DBF-4F52-8197-E82B9065D90A}" type="sibTrans" cxnId="{F281475C-AFA5-4463-BA93-760D80906413}">
      <dgm:prSet/>
      <dgm:spPr/>
      <dgm:t>
        <a:bodyPr/>
        <a:lstStyle/>
        <a:p>
          <a:endParaRPr lang="nl-NL"/>
        </a:p>
      </dgm:t>
    </dgm:pt>
    <dgm:pt modelId="{7E8F1D14-C2FF-4930-B05E-4C2418FDA6CD}" type="asst">
      <dgm:prSet phldrT="[Tekst]">
        <dgm:style>
          <a:lnRef idx="2">
            <a:schemeClr val="dk1"/>
          </a:lnRef>
          <a:fillRef idx="1">
            <a:schemeClr val="lt1"/>
          </a:fillRef>
          <a:effectRef idx="0">
            <a:schemeClr val="dk1"/>
          </a:effectRef>
          <a:fontRef idx="minor">
            <a:schemeClr val="dk1"/>
          </a:fontRef>
        </dgm:style>
      </dgm:prSet>
      <dgm:spPr>
        <a:xfrm>
          <a:off x="3565377" y="1850122"/>
          <a:ext cx="1302184" cy="651092"/>
        </a:xfrm>
        <a:solidFill>
          <a:sysClr val="window" lastClr="FFFFFF"/>
        </a:solidFill>
        <a:ln w="25400" cap="flat" cmpd="sng" algn="ctr">
          <a:solidFill>
            <a:sysClr val="windowText" lastClr="000000"/>
          </a:solidFill>
          <a:prstDash val="solid"/>
        </a:ln>
        <a:effectLst/>
      </dgm:spPr>
      <dgm:t>
        <a:bodyPr/>
        <a:lstStyle/>
        <a:p>
          <a:r>
            <a:rPr lang="nl-NL" dirty="0">
              <a:solidFill>
                <a:sysClr val="windowText" lastClr="000000"/>
              </a:solidFill>
              <a:latin typeface="Calibri"/>
              <a:ea typeface="+mn-ea"/>
              <a:cs typeface="+mn-cs"/>
            </a:rPr>
            <a:t>Laatste prik </a:t>
          </a:r>
          <a:r>
            <a:rPr lang="nl-NL" dirty="0" smtClean="0">
              <a:solidFill>
                <a:sysClr val="windowText" lastClr="000000"/>
              </a:solidFill>
              <a:latin typeface="Calibri"/>
              <a:ea typeface="+mn-ea"/>
              <a:cs typeface="+mn-cs"/>
            </a:rPr>
            <a:t>&gt; </a:t>
          </a:r>
          <a:r>
            <a:rPr lang="nl-NL" dirty="0">
              <a:solidFill>
                <a:sysClr val="windowText" lastClr="000000"/>
              </a:solidFill>
              <a:latin typeface="Calibri"/>
              <a:ea typeface="+mn-ea"/>
              <a:cs typeface="+mn-cs"/>
            </a:rPr>
            <a:t>5 maanden geleden of </a:t>
          </a:r>
          <a:r>
            <a:rPr lang="nl-NL" dirty="0" smtClean="0">
              <a:solidFill>
                <a:sysClr val="windowText" lastClr="000000"/>
              </a:solidFill>
              <a:latin typeface="Calibri"/>
              <a:ea typeface="+mn-ea"/>
              <a:cs typeface="+mn-cs"/>
            </a:rPr>
            <a:t>geen </a:t>
          </a:r>
          <a:r>
            <a:rPr lang="nl-NL" dirty="0">
              <a:solidFill>
                <a:sysClr val="windowText" lastClr="000000"/>
              </a:solidFill>
              <a:latin typeface="Calibri"/>
              <a:ea typeface="+mn-ea"/>
              <a:cs typeface="+mn-cs"/>
            </a:rPr>
            <a:t>booster</a:t>
          </a:r>
        </a:p>
      </dgm:t>
    </dgm:pt>
    <dgm:pt modelId="{5C937D92-656F-49A7-ADAE-F3DFAA3217C6}" type="sibTrans" cxnId="{0BFF5610-E2E8-485C-B085-3F30737A1ABC}">
      <dgm:prSet/>
      <dgm:spPr/>
      <dgm:t>
        <a:bodyPr/>
        <a:lstStyle/>
        <a:p>
          <a:endParaRPr lang="nl-NL"/>
        </a:p>
      </dgm:t>
    </dgm:pt>
    <dgm:pt modelId="{970A122B-CCCF-40E2-92F1-25A5836C9858}" type="parTrans" cxnId="{0BFF5610-E2E8-485C-B085-3F30737A1ABC}">
      <dgm:prSet/>
      <dgm:spPr>
        <a:xfrm>
          <a:off x="2640826" y="1576664"/>
          <a:ext cx="924550" cy="599004"/>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5FB71B46-7F03-4113-B3A6-90EE49E8468D}">
      <dgm:prSet>
        <dgm:style>
          <a:lnRef idx="2">
            <a:schemeClr val="accent3"/>
          </a:lnRef>
          <a:fillRef idx="1">
            <a:schemeClr val="lt1"/>
          </a:fillRef>
          <a:effectRef idx="0">
            <a:schemeClr val="accent3"/>
          </a:effectRef>
          <a:fontRef idx="minor">
            <a:schemeClr val="dk1"/>
          </a:fontRef>
        </dgm:style>
      </dgm:prSet>
      <dgm:spPr>
        <a:xfrm>
          <a:off x="1201912" y="2774673"/>
          <a:ext cx="1302184" cy="651092"/>
        </a:xfrm>
        <a:solidFill>
          <a:sysClr val="window" lastClr="FFFFFF"/>
        </a:solidFill>
        <a:ln w="25400" cap="flat" cmpd="sng" algn="ctr">
          <a:solidFill>
            <a:srgbClr val="9BBB59"/>
          </a:solidFill>
          <a:prstDash val="solid"/>
        </a:ln>
        <a:effectLst/>
      </dgm:spPr>
      <dgm:t>
        <a:bodyPr/>
        <a:lstStyle/>
        <a:p>
          <a:r>
            <a:rPr lang="nl-NL" dirty="0">
              <a:solidFill>
                <a:sysClr val="windowText" lastClr="000000"/>
              </a:solidFill>
              <a:latin typeface="Calibri"/>
              <a:ea typeface="+mn-ea"/>
              <a:cs typeface="+mn-cs"/>
            </a:rPr>
            <a:t>geen PCR test </a:t>
          </a:r>
        </a:p>
        <a:p>
          <a:r>
            <a:rPr lang="nl-NL" dirty="0">
              <a:solidFill>
                <a:sysClr val="windowText" lastClr="000000"/>
              </a:solidFill>
              <a:latin typeface="Calibri"/>
              <a:ea typeface="+mn-ea"/>
              <a:cs typeface="+mn-cs"/>
            </a:rPr>
            <a:t>geen quarantaine</a:t>
          </a:r>
        </a:p>
      </dgm:t>
    </dgm:pt>
    <dgm:pt modelId="{E275E09E-5C3D-48B4-B0C0-7EC9BA6BA072}" type="parTrans" cxnId="{847C1DFE-4D09-4C8A-9160-7350CAD44BDE}">
      <dgm:prSet/>
      <dgm:spPr>
        <a:xfrm>
          <a:off x="1006585" y="2501215"/>
          <a:ext cx="195327" cy="599004"/>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0DADD0D4-AB72-4EF9-8CDD-110FD598BF44}" type="sibTrans" cxnId="{847C1DFE-4D09-4C8A-9160-7350CAD44BDE}">
      <dgm:prSet/>
      <dgm:spPr/>
      <dgm:t>
        <a:bodyPr/>
        <a:lstStyle/>
        <a:p>
          <a:endParaRPr lang="nl-NL"/>
        </a:p>
      </dgm:t>
    </dgm:pt>
    <dgm:pt modelId="{7CCBC63C-2BD9-4E6E-9C55-8FC2F92C1FE4}">
      <dgm:prSet>
        <dgm:style>
          <a:lnRef idx="2">
            <a:schemeClr val="accent6"/>
          </a:lnRef>
          <a:fillRef idx="1">
            <a:schemeClr val="lt1"/>
          </a:fillRef>
          <a:effectRef idx="0">
            <a:schemeClr val="accent6"/>
          </a:effectRef>
          <a:fontRef idx="minor">
            <a:schemeClr val="dk1"/>
          </a:fontRef>
        </dgm:style>
      </dgm:prSet>
      <dgm:spPr>
        <a:xfrm>
          <a:off x="1201912" y="3699224"/>
          <a:ext cx="1302184" cy="651092"/>
        </a:xfrm>
        <a:solidFill>
          <a:sysClr val="window" lastClr="FFFFFF"/>
        </a:solidFill>
        <a:ln w="25400" cap="flat" cmpd="sng" algn="ctr">
          <a:solidFill>
            <a:srgbClr val="F79646"/>
          </a:solidFill>
          <a:prstDash val="solid"/>
        </a:ln>
        <a:effectLst/>
      </dgm:spPr>
      <dgm:t>
        <a:bodyPr/>
        <a:lstStyle/>
        <a:p>
          <a:r>
            <a:rPr lang="nl-NL" dirty="0">
              <a:solidFill>
                <a:sysClr val="windowText" lastClr="000000"/>
              </a:solidFill>
              <a:latin typeface="Calibri"/>
              <a:ea typeface="+mn-ea"/>
              <a:cs typeface="+mn-cs"/>
            </a:rPr>
            <a:t>wel FFP2 en afstand houden van kwetsbare personen</a:t>
          </a:r>
        </a:p>
      </dgm:t>
    </dgm:pt>
    <dgm:pt modelId="{20C83247-9A7E-452D-9185-F73B6C02C903}" type="parTrans" cxnId="{8FFF7A88-CBC3-4463-8372-287228DE7121}">
      <dgm:prSet/>
      <dgm:spPr>
        <a:xfrm>
          <a:off x="1006585" y="2501215"/>
          <a:ext cx="195327" cy="1523555"/>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D5FD7D90-0083-46FF-90CF-6E26FD9B0BB3}" type="sibTrans" cxnId="{8FFF7A88-CBC3-4463-8372-287228DE7121}">
      <dgm:prSet/>
      <dgm:spPr/>
      <dgm:t>
        <a:bodyPr/>
        <a:lstStyle/>
        <a:p>
          <a:endParaRPr lang="nl-NL"/>
        </a:p>
      </dgm:t>
    </dgm:pt>
    <dgm:pt modelId="{5797A907-6DFF-4AB7-B77E-948C587F8D06}" type="asst">
      <dgm:prSet phldrT="[Tekst]">
        <dgm:style>
          <a:lnRef idx="2">
            <a:schemeClr val="accent2"/>
          </a:lnRef>
          <a:fillRef idx="1">
            <a:schemeClr val="lt1"/>
          </a:fillRef>
          <a:effectRef idx="0">
            <a:schemeClr val="accent2"/>
          </a:effectRef>
          <a:fontRef idx="minor">
            <a:schemeClr val="dk1"/>
          </a:fontRef>
        </dgm:style>
      </dgm:prSet>
      <dgm:spPr>
        <a:xfrm>
          <a:off x="2824186" y="2813348"/>
          <a:ext cx="1302184" cy="651092"/>
        </a:xfrm>
        <a:solidFill>
          <a:sysClr val="window" lastClr="FFFFFF"/>
        </a:solidFill>
        <a:ln w="25400" cap="flat" cmpd="sng" algn="ctr">
          <a:solidFill>
            <a:srgbClr val="C0504D"/>
          </a:solidFill>
          <a:prstDash val="solid"/>
        </a:ln>
        <a:effectLst/>
      </dgm:spPr>
      <dgm:t>
        <a:bodyPr/>
        <a:lstStyle/>
        <a:p>
          <a:r>
            <a:rPr lang="nl-NL" dirty="0">
              <a:solidFill>
                <a:sysClr val="windowText" lastClr="000000"/>
              </a:solidFill>
              <a:latin typeface="Calibri"/>
              <a:ea typeface="+mn-ea"/>
              <a:cs typeface="+mn-cs"/>
            </a:rPr>
            <a:t>4 dagen quarantaine</a:t>
          </a:r>
        </a:p>
      </dgm:t>
    </dgm:pt>
    <dgm:pt modelId="{24752F92-BE61-4692-9105-CD4655641945}" type="parTrans" cxnId="{1E4C9708-F81A-4AB4-988C-94BE74EB94CD}">
      <dgm:prSet/>
      <dgm:spPr>
        <a:xfrm>
          <a:off x="4080651" y="2501215"/>
          <a:ext cx="91440" cy="637679"/>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05F4D93E-B2AA-488E-8A2E-59424A2BF647}" type="sibTrans" cxnId="{1E4C9708-F81A-4AB4-988C-94BE74EB94CD}">
      <dgm:prSet/>
      <dgm:spPr/>
      <dgm:t>
        <a:bodyPr/>
        <a:lstStyle/>
        <a:p>
          <a:endParaRPr lang="nl-NL"/>
        </a:p>
      </dgm:t>
    </dgm:pt>
    <dgm:pt modelId="{FCDDDD89-CBAD-42A2-84D6-7753148D7175}">
      <dgm:prSet>
        <dgm:style>
          <a:lnRef idx="2">
            <a:schemeClr val="accent6"/>
          </a:lnRef>
          <a:fillRef idx="1">
            <a:schemeClr val="lt1"/>
          </a:fillRef>
          <a:effectRef idx="0">
            <a:schemeClr val="accent6"/>
          </a:effectRef>
          <a:fontRef idx="minor">
            <a:schemeClr val="dk1"/>
          </a:fontRef>
        </dgm:style>
      </dgm:prSet>
      <dgm:spPr>
        <a:xfrm>
          <a:off x="2777803" y="3679887"/>
          <a:ext cx="1302184" cy="651092"/>
        </a:xfrm>
        <a:solidFill>
          <a:sysClr val="window" lastClr="FFFFFF"/>
        </a:solidFill>
        <a:ln w="25400" cap="flat" cmpd="sng" algn="ctr">
          <a:solidFill>
            <a:srgbClr val="F79646"/>
          </a:solidFill>
          <a:prstDash val="solid"/>
        </a:ln>
        <a:effectLst/>
      </dgm:spPr>
      <dgm:t>
        <a:bodyPr/>
        <a:lstStyle/>
        <a:p>
          <a:r>
            <a:rPr lang="nl-NL" dirty="0">
              <a:solidFill>
                <a:sysClr val="windowText" lastClr="000000"/>
              </a:solidFill>
              <a:latin typeface="Calibri"/>
              <a:ea typeface="+mn-ea"/>
              <a:cs typeface="+mn-cs"/>
            </a:rPr>
            <a:t>uit quarantaine met negatieve zelftest op dag 4,5,6 en 7</a:t>
          </a:r>
        </a:p>
      </dgm:t>
    </dgm:pt>
    <dgm:pt modelId="{428C015A-447D-4489-8CA6-8BB5DA3B0743}" type="parTrans" cxnId="{F69F380A-43C8-436D-9CC3-54711B219158}">
      <dgm:prSet/>
      <dgm:spPr>
        <a:xfrm>
          <a:off x="4079987" y="2501215"/>
          <a:ext cx="136481" cy="1504218"/>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237E0BBB-7BD7-43A5-918F-BAF24A7ACF4B}" type="sibTrans" cxnId="{F69F380A-43C8-436D-9CC3-54711B219158}">
      <dgm:prSet/>
      <dgm:spPr/>
      <dgm:t>
        <a:bodyPr/>
        <a:lstStyle/>
        <a:p>
          <a:endParaRPr lang="nl-NL"/>
        </a:p>
      </dgm:t>
    </dgm:pt>
    <dgm:pt modelId="{D59E12FC-ABB0-4E79-A89A-3C1B1A6D4BD2}">
      <dgm:prSet>
        <dgm:style>
          <a:lnRef idx="2">
            <a:schemeClr val="accent2"/>
          </a:lnRef>
          <a:fillRef idx="1">
            <a:schemeClr val="lt1"/>
          </a:fillRef>
          <a:effectRef idx="0">
            <a:schemeClr val="accent2"/>
          </a:effectRef>
          <a:fontRef idx="minor">
            <a:schemeClr val="dk1"/>
          </a:fontRef>
        </dgm:style>
      </dgm:prSet>
      <dgm:spPr>
        <a:xfrm>
          <a:off x="6833859" y="1850122"/>
          <a:ext cx="1302184" cy="651092"/>
        </a:xfrm>
        <a:solidFill>
          <a:sysClr val="window" lastClr="FFFFFF"/>
        </a:solidFill>
        <a:ln w="25400" cap="flat" cmpd="sng" algn="ctr">
          <a:solidFill>
            <a:srgbClr val="C0504D"/>
          </a:solidFill>
          <a:prstDash val="solid"/>
        </a:ln>
        <a:effectLst/>
      </dgm:spPr>
      <dgm:t>
        <a:bodyPr/>
        <a:lstStyle/>
        <a:p>
          <a:r>
            <a:rPr lang="nl-NL">
              <a:solidFill>
                <a:sysClr val="windowText" lastClr="000000"/>
              </a:solidFill>
              <a:latin typeface="Calibri"/>
              <a:ea typeface="+mn-ea"/>
              <a:cs typeface="+mn-cs"/>
            </a:rPr>
            <a:t>10 dagen quarantaine</a:t>
          </a:r>
        </a:p>
      </dgm:t>
    </dgm:pt>
    <dgm:pt modelId="{61CFD7F1-D2C5-4399-AF04-92EA244F2630}" type="parTrans" cxnId="{3FE39416-92F7-45DA-95F5-55A004FC25B9}">
      <dgm:prSet/>
      <dgm:spPr>
        <a:xfrm>
          <a:off x="6638532" y="1576664"/>
          <a:ext cx="195327" cy="599004"/>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EDAAF40E-9DCA-4037-98BC-464ABF411842}" type="sibTrans" cxnId="{3FE39416-92F7-45DA-95F5-55A004FC25B9}">
      <dgm:prSet/>
      <dgm:spPr/>
      <dgm:t>
        <a:bodyPr/>
        <a:lstStyle/>
        <a:p>
          <a:endParaRPr lang="nl-NL"/>
        </a:p>
      </dgm:t>
    </dgm:pt>
    <dgm:pt modelId="{3555C64A-E754-467C-99AC-60CC3B2816F0}">
      <dgm:prSet custT="1">
        <dgm:style>
          <a:lnRef idx="2">
            <a:schemeClr val="accent6"/>
          </a:lnRef>
          <a:fillRef idx="1">
            <a:schemeClr val="lt1"/>
          </a:fillRef>
          <a:effectRef idx="0">
            <a:schemeClr val="accent6"/>
          </a:effectRef>
          <a:fontRef idx="minor">
            <a:schemeClr val="dk1"/>
          </a:fontRef>
        </dgm:style>
      </dgm:prSet>
      <dgm:spPr>
        <a:xfrm>
          <a:off x="6833859" y="2774673"/>
          <a:ext cx="1302184" cy="651092"/>
        </a:xfrm>
        <a:solidFill>
          <a:sysClr val="window" lastClr="FFFFFF"/>
        </a:solidFill>
        <a:ln w="25400" cap="flat" cmpd="sng" algn="ctr">
          <a:solidFill>
            <a:srgbClr val="F79646"/>
          </a:solidFill>
          <a:prstDash val="solid"/>
        </a:ln>
        <a:effectLst/>
      </dgm:spPr>
      <dgm:t>
        <a:bodyPr/>
        <a:lstStyle/>
        <a:p>
          <a:r>
            <a:rPr lang="nl-NL" sz="1000" dirty="0">
              <a:solidFill>
                <a:schemeClr val="tx1"/>
              </a:solidFill>
              <a:latin typeface="Calibri"/>
              <a:ea typeface="+mn-ea"/>
              <a:cs typeface="+mn-cs"/>
            </a:rPr>
            <a:t>Mag vanaf dag 7 stoppen indien iedere dag negatieve zelftest t.e.m. dag </a:t>
          </a:r>
          <a:r>
            <a:rPr lang="nl-NL" sz="1000" dirty="0" smtClean="0">
              <a:solidFill>
                <a:schemeClr val="tx1"/>
              </a:solidFill>
              <a:latin typeface="Calibri"/>
              <a:ea typeface="+mn-ea"/>
              <a:cs typeface="+mn-cs"/>
            </a:rPr>
            <a:t>10</a:t>
          </a:r>
          <a:endParaRPr lang="nl-NL" sz="1000" dirty="0">
            <a:solidFill>
              <a:schemeClr val="tx1"/>
            </a:solidFill>
            <a:latin typeface="Calibri"/>
            <a:ea typeface="+mn-ea"/>
            <a:cs typeface="+mn-cs"/>
          </a:endParaRPr>
        </a:p>
      </dgm:t>
    </dgm:pt>
    <dgm:pt modelId="{729372A2-9DBD-4672-BD1E-DD8125929772}" type="parTrans" cxnId="{A8A85ACE-57F9-4EF7-9188-94868AC45FEE}">
      <dgm:prSet/>
      <dgm:spPr>
        <a:xfrm>
          <a:off x="6638532" y="1576664"/>
          <a:ext cx="195327" cy="1523555"/>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736F84A3-C1C0-42A9-9083-BE87A1411B49}" type="sibTrans" cxnId="{A8A85ACE-57F9-4EF7-9188-94868AC45FEE}">
      <dgm:prSet/>
      <dgm:spPr/>
      <dgm:t>
        <a:bodyPr/>
        <a:lstStyle/>
        <a:p>
          <a:endParaRPr lang="nl-NL"/>
        </a:p>
      </dgm:t>
    </dgm:pt>
    <dgm:pt modelId="{E026B09E-D144-416E-B345-2C7B90832EDD}" type="pres">
      <dgm:prSet presAssocID="{5AED1CBF-4419-4B22-9A9A-32BAA525A5D4}" presName="hierChild1" presStyleCnt="0">
        <dgm:presLayoutVars>
          <dgm:orgChart val="1"/>
          <dgm:chPref val="1"/>
          <dgm:dir/>
          <dgm:animOne val="branch"/>
          <dgm:animLvl val="lvl"/>
          <dgm:resizeHandles/>
        </dgm:presLayoutVars>
      </dgm:prSet>
      <dgm:spPr/>
      <dgm:t>
        <a:bodyPr/>
        <a:lstStyle/>
        <a:p>
          <a:endParaRPr lang="nl-NL"/>
        </a:p>
      </dgm:t>
    </dgm:pt>
    <dgm:pt modelId="{4BFF6EA2-3490-4099-A00A-A744EB3E994D}" type="pres">
      <dgm:prSet presAssocID="{8156DFAB-4DC2-4E23-B0D3-E2F4CA512C91}" presName="hierRoot1" presStyleCnt="0">
        <dgm:presLayoutVars>
          <dgm:hierBranch val="init"/>
        </dgm:presLayoutVars>
      </dgm:prSet>
      <dgm:spPr/>
    </dgm:pt>
    <dgm:pt modelId="{CCD0E7FE-48C6-47C8-9839-5523AD6AE25E}" type="pres">
      <dgm:prSet presAssocID="{8156DFAB-4DC2-4E23-B0D3-E2F4CA512C91}" presName="rootComposite1" presStyleCnt="0"/>
      <dgm:spPr/>
    </dgm:pt>
    <dgm:pt modelId="{8276D60F-3DB2-460E-9BD8-807AC112B473}" type="pres">
      <dgm:prSet presAssocID="{8156DFAB-4DC2-4E23-B0D3-E2F4CA512C91}" presName="rootText1" presStyleLbl="node0" presStyleIdx="0" presStyleCnt="1" custLinFactNeighborX="-86339" custLinFactNeighborY="-333">
        <dgm:presLayoutVars>
          <dgm:chPref val="3"/>
        </dgm:presLayoutVars>
      </dgm:prSet>
      <dgm:spPr>
        <a:prstGeom prst="rect">
          <a:avLst/>
        </a:prstGeom>
      </dgm:spPr>
      <dgm:t>
        <a:bodyPr/>
        <a:lstStyle/>
        <a:p>
          <a:endParaRPr lang="nl-NL"/>
        </a:p>
      </dgm:t>
    </dgm:pt>
    <dgm:pt modelId="{4BDF976E-8F4B-4B73-939A-6A2AA7CE6335}" type="pres">
      <dgm:prSet presAssocID="{8156DFAB-4DC2-4E23-B0D3-E2F4CA512C91}" presName="rootConnector1" presStyleLbl="node1" presStyleIdx="0" presStyleCnt="0"/>
      <dgm:spPr/>
      <dgm:t>
        <a:bodyPr/>
        <a:lstStyle/>
        <a:p>
          <a:endParaRPr lang="nl-NL"/>
        </a:p>
      </dgm:t>
    </dgm:pt>
    <dgm:pt modelId="{4AF764BD-F6AA-4795-8EE0-4B683674B506}" type="pres">
      <dgm:prSet presAssocID="{8156DFAB-4DC2-4E23-B0D3-E2F4CA512C91}" presName="hierChild2" presStyleCnt="0"/>
      <dgm:spPr/>
    </dgm:pt>
    <dgm:pt modelId="{270AC0F7-A625-4948-AD3A-B0B47A870837}" type="pres">
      <dgm:prSet presAssocID="{8156DFAB-4DC2-4E23-B0D3-E2F4CA512C91}" presName="hierChild3" presStyleCnt="0"/>
      <dgm:spPr/>
    </dgm:pt>
    <dgm:pt modelId="{B3D3EF3B-32CA-4393-A1FE-C3AA1FCD8061}" type="pres">
      <dgm:prSet presAssocID="{7215BD21-46E5-4697-B014-A071662BDB1D}" presName="Name111" presStyleLbl="parChTrans1D2" presStyleIdx="0" presStyleCnt="2"/>
      <dgm:spPr>
        <a:custGeom>
          <a:avLst/>
          <a:gdLst/>
          <a:ahLst/>
          <a:cxnLst/>
          <a:rect l="0" t="0" r="0" b="0"/>
          <a:pathLst>
            <a:path>
              <a:moveTo>
                <a:pt x="1434499" y="0"/>
              </a:moveTo>
              <a:lnTo>
                <a:pt x="1434499" y="600026"/>
              </a:lnTo>
              <a:lnTo>
                <a:pt x="0" y="600026"/>
              </a:lnTo>
            </a:path>
          </a:pathLst>
        </a:custGeom>
      </dgm:spPr>
      <dgm:t>
        <a:bodyPr/>
        <a:lstStyle/>
        <a:p>
          <a:endParaRPr lang="nl-NL"/>
        </a:p>
      </dgm:t>
    </dgm:pt>
    <dgm:pt modelId="{8D02E0BE-42A0-4A52-8388-4A611203A86D}" type="pres">
      <dgm:prSet presAssocID="{36620D1B-972E-46A6-81A8-C3CD1AB42E48}" presName="hierRoot3" presStyleCnt="0">
        <dgm:presLayoutVars>
          <dgm:hierBranch val="init"/>
        </dgm:presLayoutVars>
      </dgm:prSet>
      <dgm:spPr/>
    </dgm:pt>
    <dgm:pt modelId="{13C0DB80-8995-41B3-AF61-DACAD481EEE0}" type="pres">
      <dgm:prSet presAssocID="{36620D1B-972E-46A6-81A8-C3CD1AB42E48}" presName="rootComposite3" presStyleCnt="0"/>
      <dgm:spPr/>
    </dgm:pt>
    <dgm:pt modelId="{6D687D9E-D448-4C82-A8A7-D1FBDF05DF2B}" type="pres">
      <dgm:prSet presAssocID="{36620D1B-972E-46A6-81A8-C3CD1AB42E48}" presName="rootText3" presStyleLbl="asst1" presStyleIdx="0" presStyleCnt="5">
        <dgm:presLayoutVars>
          <dgm:chPref val="3"/>
        </dgm:presLayoutVars>
      </dgm:prSet>
      <dgm:spPr>
        <a:prstGeom prst="rect">
          <a:avLst/>
        </a:prstGeom>
      </dgm:spPr>
      <dgm:t>
        <a:bodyPr/>
        <a:lstStyle/>
        <a:p>
          <a:endParaRPr lang="nl-NL"/>
        </a:p>
      </dgm:t>
    </dgm:pt>
    <dgm:pt modelId="{EE4C417A-C77E-4FB4-85E6-91405A469BAB}" type="pres">
      <dgm:prSet presAssocID="{36620D1B-972E-46A6-81A8-C3CD1AB42E48}" presName="rootConnector3" presStyleLbl="asst1" presStyleIdx="0" presStyleCnt="5"/>
      <dgm:spPr/>
      <dgm:t>
        <a:bodyPr/>
        <a:lstStyle/>
        <a:p>
          <a:endParaRPr lang="nl-NL"/>
        </a:p>
      </dgm:t>
    </dgm:pt>
    <dgm:pt modelId="{D52A4422-45C0-4774-AE40-6109AF0E644D}" type="pres">
      <dgm:prSet presAssocID="{36620D1B-972E-46A6-81A8-C3CD1AB42E48}" presName="hierChild6" presStyleCnt="0"/>
      <dgm:spPr/>
    </dgm:pt>
    <dgm:pt modelId="{9220546C-B5D5-4A7C-BD6C-32C2F856201F}" type="pres">
      <dgm:prSet presAssocID="{36620D1B-972E-46A6-81A8-C3CD1AB42E48}" presName="hierChild7" presStyleCnt="0"/>
      <dgm:spPr/>
    </dgm:pt>
    <dgm:pt modelId="{CCBF5FAB-AE99-40DF-86E7-B16C6A4FC370}" type="pres">
      <dgm:prSet presAssocID="{1200AC68-2E6B-40B7-9689-0AA2ADD26528}" presName="Name111" presStyleLbl="parChTrans1D3" presStyleIdx="0" presStyleCnt="4"/>
      <dgm:spPr>
        <a:custGeom>
          <a:avLst/>
          <a:gdLst/>
          <a:ahLst/>
          <a:cxnLst/>
          <a:rect l="0" t="0" r="0" b="0"/>
          <a:pathLst>
            <a:path>
              <a:moveTo>
                <a:pt x="983149" y="0"/>
              </a:moveTo>
              <a:lnTo>
                <a:pt x="983149" y="599004"/>
              </a:lnTo>
              <a:lnTo>
                <a:pt x="0" y="599004"/>
              </a:lnTo>
            </a:path>
          </a:pathLst>
        </a:custGeom>
      </dgm:spPr>
      <dgm:t>
        <a:bodyPr/>
        <a:lstStyle/>
        <a:p>
          <a:endParaRPr lang="nl-NL"/>
        </a:p>
      </dgm:t>
    </dgm:pt>
    <dgm:pt modelId="{3674A4F6-B5BB-4404-878E-44775E589D91}" type="pres">
      <dgm:prSet presAssocID="{68CCFAA1-5B3D-4357-87AD-46DDB9175C08}" presName="hierRoot3" presStyleCnt="0">
        <dgm:presLayoutVars>
          <dgm:hierBranch val="init"/>
        </dgm:presLayoutVars>
      </dgm:prSet>
      <dgm:spPr/>
    </dgm:pt>
    <dgm:pt modelId="{7B060CCF-AEB7-47CE-990C-58E57309AAC9}" type="pres">
      <dgm:prSet presAssocID="{68CCFAA1-5B3D-4357-87AD-46DDB9175C08}" presName="rootComposite3" presStyleCnt="0"/>
      <dgm:spPr/>
    </dgm:pt>
    <dgm:pt modelId="{BA1B2C36-467E-4338-A3B4-9B558FF199B8}" type="pres">
      <dgm:prSet presAssocID="{68CCFAA1-5B3D-4357-87AD-46DDB9175C08}" presName="rootText3" presStyleLbl="asst1" presStyleIdx="1" presStyleCnt="5">
        <dgm:presLayoutVars>
          <dgm:chPref val="3"/>
        </dgm:presLayoutVars>
      </dgm:prSet>
      <dgm:spPr>
        <a:prstGeom prst="rect">
          <a:avLst/>
        </a:prstGeom>
      </dgm:spPr>
      <dgm:t>
        <a:bodyPr/>
        <a:lstStyle/>
        <a:p>
          <a:endParaRPr lang="nl-NL"/>
        </a:p>
      </dgm:t>
    </dgm:pt>
    <dgm:pt modelId="{61F6A720-0C44-4E20-AFBB-CA855D5A553C}" type="pres">
      <dgm:prSet presAssocID="{68CCFAA1-5B3D-4357-87AD-46DDB9175C08}" presName="rootConnector3" presStyleLbl="asst1" presStyleIdx="1" presStyleCnt="5"/>
      <dgm:spPr/>
      <dgm:t>
        <a:bodyPr/>
        <a:lstStyle/>
        <a:p>
          <a:endParaRPr lang="nl-NL"/>
        </a:p>
      </dgm:t>
    </dgm:pt>
    <dgm:pt modelId="{F519B1A7-5590-4EFF-94CA-F9B73B73EAC4}" type="pres">
      <dgm:prSet presAssocID="{68CCFAA1-5B3D-4357-87AD-46DDB9175C08}" presName="hierChild6" presStyleCnt="0"/>
      <dgm:spPr/>
    </dgm:pt>
    <dgm:pt modelId="{71354835-F798-424A-BD0F-D575F007FF73}" type="pres">
      <dgm:prSet presAssocID="{E275E09E-5C3D-48B4-B0C0-7EC9BA6BA072}" presName="Name37" presStyleLbl="parChTrans1D4" presStyleIdx="0" presStyleCnt="4"/>
      <dgm:spPr>
        <a:custGeom>
          <a:avLst/>
          <a:gdLst/>
          <a:ahLst/>
          <a:cxnLst/>
          <a:rect l="0" t="0" r="0" b="0"/>
          <a:pathLst>
            <a:path>
              <a:moveTo>
                <a:pt x="0" y="0"/>
              </a:moveTo>
              <a:lnTo>
                <a:pt x="0" y="599004"/>
              </a:lnTo>
              <a:lnTo>
                <a:pt x="195327" y="599004"/>
              </a:lnTo>
            </a:path>
          </a:pathLst>
        </a:custGeom>
      </dgm:spPr>
      <dgm:t>
        <a:bodyPr/>
        <a:lstStyle/>
        <a:p>
          <a:endParaRPr lang="nl-NL"/>
        </a:p>
      </dgm:t>
    </dgm:pt>
    <dgm:pt modelId="{702DB0E3-DE6E-49A3-9D20-A0B9695CC1E6}" type="pres">
      <dgm:prSet presAssocID="{5FB71B46-7F03-4113-B3A6-90EE49E8468D}" presName="hierRoot2" presStyleCnt="0">
        <dgm:presLayoutVars>
          <dgm:hierBranch val="init"/>
        </dgm:presLayoutVars>
      </dgm:prSet>
      <dgm:spPr/>
    </dgm:pt>
    <dgm:pt modelId="{DA5343EC-559B-47E7-8DE8-6ED8C6B9FA9A}" type="pres">
      <dgm:prSet presAssocID="{5FB71B46-7F03-4113-B3A6-90EE49E8468D}" presName="rootComposite" presStyleCnt="0"/>
      <dgm:spPr/>
    </dgm:pt>
    <dgm:pt modelId="{43DB4028-A47B-4506-A681-B9DD3116C069}" type="pres">
      <dgm:prSet presAssocID="{5FB71B46-7F03-4113-B3A6-90EE49E8468D}" presName="rootText" presStyleLbl="node4" presStyleIdx="0" presStyleCnt="3">
        <dgm:presLayoutVars>
          <dgm:chPref val="3"/>
        </dgm:presLayoutVars>
      </dgm:prSet>
      <dgm:spPr>
        <a:prstGeom prst="rect">
          <a:avLst/>
        </a:prstGeom>
      </dgm:spPr>
      <dgm:t>
        <a:bodyPr/>
        <a:lstStyle/>
        <a:p>
          <a:endParaRPr lang="nl-NL"/>
        </a:p>
      </dgm:t>
    </dgm:pt>
    <dgm:pt modelId="{2D6203EA-64AB-4318-9A7F-D3CE3A632A28}" type="pres">
      <dgm:prSet presAssocID="{5FB71B46-7F03-4113-B3A6-90EE49E8468D}" presName="rootConnector" presStyleLbl="node4" presStyleIdx="0" presStyleCnt="3"/>
      <dgm:spPr/>
      <dgm:t>
        <a:bodyPr/>
        <a:lstStyle/>
        <a:p>
          <a:endParaRPr lang="nl-NL"/>
        </a:p>
      </dgm:t>
    </dgm:pt>
    <dgm:pt modelId="{696AECD8-A473-4AA0-827F-7DFC107A426B}" type="pres">
      <dgm:prSet presAssocID="{5FB71B46-7F03-4113-B3A6-90EE49E8468D}" presName="hierChild4" presStyleCnt="0"/>
      <dgm:spPr/>
    </dgm:pt>
    <dgm:pt modelId="{1B05CB66-708C-42F1-96FD-DBAFC42163CC}" type="pres">
      <dgm:prSet presAssocID="{5FB71B46-7F03-4113-B3A6-90EE49E8468D}" presName="hierChild5" presStyleCnt="0"/>
      <dgm:spPr/>
    </dgm:pt>
    <dgm:pt modelId="{EF101448-75FC-4E41-80EE-A1E4BF44B045}" type="pres">
      <dgm:prSet presAssocID="{20C83247-9A7E-452D-9185-F73B6C02C903}" presName="Name37" presStyleLbl="parChTrans1D4" presStyleIdx="1" presStyleCnt="4"/>
      <dgm:spPr>
        <a:custGeom>
          <a:avLst/>
          <a:gdLst/>
          <a:ahLst/>
          <a:cxnLst/>
          <a:rect l="0" t="0" r="0" b="0"/>
          <a:pathLst>
            <a:path>
              <a:moveTo>
                <a:pt x="0" y="0"/>
              </a:moveTo>
              <a:lnTo>
                <a:pt x="0" y="1523555"/>
              </a:lnTo>
              <a:lnTo>
                <a:pt x="195327" y="1523555"/>
              </a:lnTo>
            </a:path>
          </a:pathLst>
        </a:custGeom>
      </dgm:spPr>
      <dgm:t>
        <a:bodyPr/>
        <a:lstStyle/>
        <a:p>
          <a:endParaRPr lang="nl-NL"/>
        </a:p>
      </dgm:t>
    </dgm:pt>
    <dgm:pt modelId="{37E06068-8F56-4221-9C28-0299FFA5B77F}" type="pres">
      <dgm:prSet presAssocID="{7CCBC63C-2BD9-4E6E-9C55-8FC2F92C1FE4}" presName="hierRoot2" presStyleCnt="0">
        <dgm:presLayoutVars>
          <dgm:hierBranch val="init"/>
        </dgm:presLayoutVars>
      </dgm:prSet>
      <dgm:spPr/>
    </dgm:pt>
    <dgm:pt modelId="{047F1A76-0721-4965-8271-1435D9DCE68B}" type="pres">
      <dgm:prSet presAssocID="{7CCBC63C-2BD9-4E6E-9C55-8FC2F92C1FE4}" presName="rootComposite" presStyleCnt="0"/>
      <dgm:spPr/>
    </dgm:pt>
    <dgm:pt modelId="{3B3DDEB0-166A-423B-959E-7A0E778C600E}" type="pres">
      <dgm:prSet presAssocID="{7CCBC63C-2BD9-4E6E-9C55-8FC2F92C1FE4}" presName="rootText" presStyleLbl="node4" presStyleIdx="1" presStyleCnt="3">
        <dgm:presLayoutVars>
          <dgm:chPref val="3"/>
        </dgm:presLayoutVars>
      </dgm:prSet>
      <dgm:spPr>
        <a:prstGeom prst="rect">
          <a:avLst/>
        </a:prstGeom>
      </dgm:spPr>
      <dgm:t>
        <a:bodyPr/>
        <a:lstStyle/>
        <a:p>
          <a:endParaRPr lang="nl-NL"/>
        </a:p>
      </dgm:t>
    </dgm:pt>
    <dgm:pt modelId="{F4DDFAB0-0A32-4E87-8F1F-5BAD75906FEA}" type="pres">
      <dgm:prSet presAssocID="{7CCBC63C-2BD9-4E6E-9C55-8FC2F92C1FE4}" presName="rootConnector" presStyleLbl="node4" presStyleIdx="1" presStyleCnt="3"/>
      <dgm:spPr/>
      <dgm:t>
        <a:bodyPr/>
        <a:lstStyle/>
        <a:p>
          <a:endParaRPr lang="nl-NL"/>
        </a:p>
      </dgm:t>
    </dgm:pt>
    <dgm:pt modelId="{300A3A2C-8AE1-468D-8A99-4DB0F8B676CE}" type="pres">
      <dgm:prSet presAssocID="{7CCBC63C-2BD9-4E6E-9C55-8FC2F92C1FE4}" presName="hierChild4" presStyleCnt="0"/>
      <dgm:spPr/>
    </dgm:pt>
    <dgm:pt modelId="{0E7DBA72-179D-491F-A033-ABF4D4E11EA2}" type="pres">
      <dgm:prSet presAssocID="{7CCBC63C-2BD9-4E6E-9C55-8FC2F92C1FE4}" presName="hierChild5" presStyleCnt="0"/>
      <dgm:spPr/>
    </dgm:pt>
    <dgm:pt modelId="{2BC95390-5CD3-4FEA-8CEB-720EC44080E0}" type="pres">
      <dgm:prSet presAssocID="{68CCFAA1-5B3D-4357-87AD-46DDB9175C08}" presName="hierChild7" presStyleCnt="0"/>
      <dgm:spPr/>
    </dgm:pt>
    <dgm:pt modelId="{59EC7B59-5A3D-40AB-ADED-A7810A7FA82C}" type="pres">
      <dgm:prSet presAssocID="{970A122B-CCCF-40E2-92F1-25A5836C9858}" presName="Name111" presStyleLbl="parChTrans1D3" presStyleIdx="1" presStyleCnt="4"/>
      <dgm:spPr>
        <a:custGeom>
          <a:avLst/>
          <a:gdLst/>
          <a:ahLst/>
          <a:cxnLst/>
          <a:rect l="0" t="0" r="0" b="0"/>
          <a:pathLst>
            <a:path>
              <a:moveTo>
                <a:pt x="0" y="0"/>
              </a:moveTo>
              <a:lnTo>
                <a:pt x="0" y="599004"/>
              </a:lnTo>
              <a:lnTo>
                <a:pt x="924550" y="599004"/>
              </a:lnTo>
            </a:path>
          </a:pathLst>
        </a:custGeom>
      </dgm:spPr>
      <dgm:t>
        <a:bodyPr/>
        <a:lstStyle/>
        <a:p>
          <a:endParaRPr lang="nl-NL"/>
        </a:p>
      </dgm:t>
    </dgm:pt>
    <dgm:pt modelId="{41BC0F39-71AA-402D-98CF-8BB7897F1FEB}" type="pres">
      <dgm:prSet presAssocID="{7E8F1D14-C2FF-4930-B05E-4C2418FDA6CD}" presName="hierRoot3" presStyleCnt="0">
        <dgm:presLayoutVars>
          <dgm:hierBranch val="init"/>
        </dgm:presLayoutVars>
      </dgm:prSet>
      <dgm:spPr/>
    </dgm:pt>
    <dgm:pt modelId="{AA23932B-41F8-43FA-99C8-4026DE1C90BF}" type="pres">
      <dgm:prSet presAssocID="{7E8F1D14-C2FF-4930-B05E-4C2418FDA6CD}" presName="rootComposite3" presStyleCnt="0"/>
      <dgm:spPr/>
    </dgm:pt>
    <dgm:pt modelId="{B760DDE5-DF7D-49E3-95CB-7C79F9EF7032}" type="pres">
      <dgm:prSet presAssocID="{7E8F1D14-C2FF-4930-B05E-4C2418FDA6CD}" presName="rootText3" presStyleLbl="asst1" presStyleIdx="2" presStyleCnt="5">
        <dgm:presLayoutVars>
          <dgm:chPref val="3"/>
        </dgm:presLayoutVars>
      </dgm:prSet>
      <dgm:spPr>
        <a:prstGeom prst="rect">
          <a:avLst/>
        </a:prstGeom>
      </dgm:spPr>
      <dgm:t>
        <a:bodyPr/>
        <a:lstStyle/>
        <a:p>
          <a:endParaRPr lang="nl-NL"/>
        </a:p>
      </dgm:t>
    </dgm:pt>
    <dgm:pt modelId="{1FFE6D20-6C6C-4911-8F00-948FBE23CCFE}" type="pres">
      <dgm:prSet presAssocID="{7E8F1D14-C2FF-4930-B05E-4C2418FDA6CD}" presName="rootConnector3" presStyleLbl="asst1" presStyleIdx="2" presStyleCnt="5"/>
      <dgm:spPr/>
      <dgm:t>
        <a:bodyPr/>
        <a:lstStyle/>
        <a:p>
          <a:endParaRPr lang="nl-NL"/>
        </a:p>
      </dgm:t>
    </dgm:pt>
    <dgm:pt modelId="{9CED7790-B607-43CE-9E0A-1916277B1043}" type="pres">
      <dgm:prSet presAssocID="{7E8F1D14-C2FF-4930-B05E-4C2418FDA6CD}" presName="hierChild6" presStyleCnt="0"/>
      <dgm:spPr/>
    </dgm:pt>
    <dgm:pt modelId="{AF736B81-59C8-46D0-B6C4-76238125C1F5}" type="pres">
      <dgm:prSet presAssocID="{428C015A-447D-4489-8CA6-8BB5DA3B0743}" presName="Name37" presStyleLbl="parChTrans1D4" presStyleIdx="2" presStyleCnt="4"/>
      <dgm:spPr>
        <a:custGeom>
          <a:avLst/>
          <a:gdLst/>
          <a:ahLst/>
          <a:cxnLst/>
          <a:rect l="0" t="0" r="0" b="0"/>
          <a:pathLst>
            <a:path>
              <a:moveTo>
                <a:pt x="136481" y="0"/>
              </a:moveTo>
              <a:lnTo>
                <a:pt x="136481" y="1504218"/>
              </a:lnTo>
              <a:lnTo>
                <a:pt x="0" y="1504218"/>
              </a:lnTo>
            </a:path>
          </a:pathLst>
        </a:custGeom>
      </dgm:spPr>
      <dgm:t>
        <a:bodyPr/>
        <a:lstStyle/>
        <a:p>
          <a:endParaRPr lang="nl-NL"/>
        </a:p>
      </dgm:t>
    </dgm:pt>
    <dgm:pt modelId="{4D1CA805-19BB-4868-ABD8-905229CDD505}" type="pres">
      <dgm:prSet presAssocID="{FCDDDD89-CBAD-42A2-84D6-7753148D7175}" presName="hierRoot2" presStyleCnt="0">
        <dgm:presLayoutVars>
          <dgm:hierBranch val="init"/>
        </dgm:presLayoutVars>
      </dgm:prSet>
      <dgm:spPr/>
    </dgm:pt>
    <dgm:pt modelId="{3D09E1B3-C059-4AA7-9078-497CCA20D110}" type="pres">
      <dgm:prSet presAssocID="{FCDDDD89-CBAD-42A2-84D6-7753148D7175}" presName="rootComposite" presStyleCnt="0"/>
      <dgm:spPr/>
    </dgm:pt>
    <dgm:pt modelId="{DAE16EDD-7399-45FA-8CB0-1B54D50351F9}" type="pres">
      <dgm:prSet presAssocID="{FCDDDD89-CBAD-42A2-84D6-7753148D7175}" presName="rootText" presStyleLbl="node4" presStyleIdx="2" presStyleCnt="3" custLinFactX="-25481" custLinFactNeighborX="-100000" custLinFactNeighborY="-2970">
        <dgm:presLayoutVars>
          <dgm:chPref val="3"/>
        </dgm:presLayoutVars>
      </dgm:prSet>
      <dgm:spPr>
        <a:prstGeom prst="rect">
          <a:avLst/>
        </a:prstGeom>
      </dgm:spPr>
      <dgm:t>
        <a:bodyPr/>
        <a:lstStyle/>
        <a:p>
          <a:endParaRPr lang="nl-NL"/>
        </a:p>
      </dgm:t>
    </dgm:pt>
    <dgm:pt modelId="{9979CF5A-74BA-47DA-8D5A-90F2011864E4}" type="pres">
      <dgm:prSet presAssocID="{FCDDDD89-CBAD-42A2-84D6-7753148D7175}" presName="rootConnector" presStyleLbl="node4" presStyleIdx="2" presStyleCnt="3"/>
      <dgm:spPr/>
      <dgm:t>
        <a:bodyPr/>
        <a:lstStyle/>
        <a:p>
          <a:endParaRPr lang="nl-NL"/>
        </a:p>
      </dgm:t>
    </dgm:pt>
    <dgm:pt modelId="{8B57E8E7-D327-41AD-968B-C74D2A67FFE4}" type="pres">
      <dgm:prSet presAssocID="{FCDDDD89-CBAD-42A2-84D6-7753148D7175}" presName="hierChild4" presStyleCnt="0"/>
      <dgm:spPr/>
    </dgm:pt>
    <dgm:pt modelId="{D1978D57-0108-45ED-B1F6-DE043995754E}" type="pres">
      <dgm:prSet presAssocID="{FCDDDD89-CBAD-42A2-84D6-7753148D7175}" presName="hierChild5" presStyleCnt="0"/>
      <dgm:spPr/>
    </dgm:pt>
    <dgm:pt modelId="{5E4D425B-62A4-404D-B272-C3401811B299}" type="pres">
      <dgm:prSet presAssocID="{7E8F1D14-C2FF-4930-B05E-4C2418FDA6CD}" presName="hierChild7" presStyleCnt="0"/>
      <dgm:spPr/>
    </dgm:pt>
    <dgm:pt modelId="{C8E4CF34-0549-44B8-A334-A5393AD99CD3}" type="pres">
      <dgm:prSet presAssocID="{24752F92-BE61-4692-9105-CD4655641945}" presName="Name111" presStyleLbl="parChTrans1D4" presStyleIdx="3" presStyleCnt="4"/>
      <dgm:spPr>
        <a:custGeom>
          <a:avLst/>
          <a:gdLst/>
          <a:ahLst/>
          <a:cxnLst/>
          <a:rect l="0" t="0" r="0" b="0"/>
          <a:pathLst>
            <a:path>
              <a:moveTo>
                <a:pt x="135818" y="0"/>
              </a:moveTo>
              <a:lnTo>
                <a:pt x="135818" y="637679"/>
              </a:lnTo>
              <a:lnTo>
                <a:pt x="45720" y="637679"/>
              </a:lnTo>
            </a:path>
          </a:pathLst>
        </a:custGeom>
      </dgm:spPr>
      <dgm:t>
        <a:bodyPr/>
        <a:lstStyle/>
        <a:p>
          <a:endParaRPr lang="nl-NL"/>
        </a:p>
      </dgm:t>
    </dgm:pt>
    <dgm:pt modelId="{0F011BA3-944B-4612-A115-B93668C255E1}" type="pres">
      <dgm:prSet presAssocID="{5797A907-6DFF-4AB7-B77E-948C587F8D06}" presName="hierRoot3" presStyleCnt="0">
        <dgm:presLayoutVars>
          <dgm:hierBranch val="init"/>
        </dgm:presLayoutVars>
      </dgm:prSet>
      <dgm:spPr/>
    </dgm:pt>
    <dgm:pt modelId="{A0D391E6-8A80-48FB-9582-631728DCD219}" type="pres">
      <dgm:prSet presAssocID="{5797A907-6DFF-4AB7-B77E-948C587F8D06}" presName="rootComposite3" presStyleCnt="0"/>
      <dgm:spPr/>
    </dgm:pt>
    <dgm:pt modelId="{B2580D75-5209-4D84-BBFB-74C9ABBF91F4}" type="pres">
      <dgm:prSet presAssocID="{5797A907-6DFF-4AB7-B77E-948C587F8D06}" presName="rootText3" presStyleLbl="asst1" presStyleIdx="3" presStyleCnt="5" custLinFactNeighborX="3581" custLinFactNeighborY="5940">
        <dgm:presLayoutVars>
          <dgm:chPref val="3"/>
        </dgm:presLayoutVars>
      </dgm:prSet>
      <dgm:spPr>
        <a:prstGeom prst="rect">
          <a:avLst/>
        </a:prstGeom>
      </dgm:spPr>
      <dgm:t>
        <a:bodyPr/>
        <a:lstStyle/>
        <a:p>
          <a:endParaRPr lang="nl-NL"/>
        </a:p>
      </dgm:t>
    </dgm:pt>
    <dgm:pt modelId="{51EAF8DF-9314-4119-B0FA-0061289EDCC3}" type="pres">
      <dgm:prSet presAssocID="{5797A907-6DFF-4AB7-B77E-948C587F8D06}" presName="rootConnector3" presStyleLbl="asst1" presStyleIdx="3" presStyleCnt="5"/>
      <dgm:spPr/>
      <dgm:t>
        <a:bodyPr/>
        <a:lstStyle/>
        <a:p>
          <a:endParaRPr lang="nl-NL"/>
        </a:p>
      </dgm:t>
    </dgm:pt>
    <dgm:pt modelId="{11FBA7D6-023C-4C48-B1A2-6F5C51D03DFF}" type="pres">
      <dgm:prSet presAssocID="{5797A907-6DFF-4AB7-B77E-948C587F8D06}" presName="hierChild6" presStyleCnt="0"/>
      <dgm:spPr/>
    </dgm:pt>
    <dgm:pt modelId="{0412A18B-AFA2-4E3A-ABAC-CCD1F7E92848}" type="pres">
      <dgm:prSet presAssocID="{5797A907-6DFF-4AB7-B77E-948C587F8D06}" presName="hierChild7" presStyleCnt="0"/>
      <dgm:spPr/>
    </dgm:pt>
    <dgm:pt modelId="{F37196D3-4633-4D83-B3AF-11B06DE88DCA}" type="pres">
      <dgm:prSet presAssocID="{44E7E249-CA7C-473C-9820-0FB16A5EFF79}" presName="Name111" presStyleLbl="parChTrans1D2" presStyleIdx="1" presStyleCnt="2"/>
      <dgm:spPr>
        <a:custGeom>
          <a:avLst/>
          <a:gdLst/>
          <a:ahLst/>
          <a:cxnLst/>
          <a:rect l="0" t="0" r="0" b="0"/>
          <a:pathLst>
            <a:path>
              <a:moveTo>
                <a:pt x="0" y="0"/>
              </a:moveTo>
              <a:lnTo>
                <a:pt x="0" y="600026"/>
              </a:lnTo>
              <a:lnTo>
                <a:pt x="1261022" y="600026"/>
              </a:lnTo>
            </a:path>
          </a:pathLst>
        </a:custGeom>
      </dgm:spPr>
      <dgm:t>
        <a:bodyPr/>
        <a:lstStyle/>
        <a:p>
          <a:endParaRPr lang="nl-NL"/>
        </a:p>
      </dgm:t>
    </dgm:pt>
    <dgm:pt modelId="{1FCD8A70-ACC4-4666-AC4F-8381A30FC026}" type="pres">
      <dgm:prSet presAssocID="{DDB6ED15-82E1-4CFB-BF76-E2DEE6F466BB}" presName="hierRoot3" presStyleCnt="0">
        <dgm:presLayoutVars>
          <dgm:hierBranch val="init"/>
        </dgm:presLayoutVars>
      </dgm:prSet>
      <dgm:spPr/>
    </dgm:pt>
    <dgm:pt modelId="{5FF71A0D-BDFF-451E-86F2-AFB79847F09E}" type="pres">
      <dgm:prSet presAssocID="{DDB6ED15-82E1-4CFB-BF76-E2DEE6F466BB}" presName="rootComposite3" presStyleCnt="0"/>
      <dgm:spPr/>
    </dgm:pt>
    <dgm:pt modelId="{5E955302-449C-4055-B16A-EB1082C17DB1}" type="pres">
      <dgm:prSet presAssocID="{DDB6ED15-82E1-4CFB-BF76-E2DEE6F466BB}" presName="rootText3" presStyleLbl="asst1" presStyleIdx="4" presStyleCnt="5">
        <dgm:presLayoutVars>
          <dgm:chPref val="3"/>
        </dgm:presLayoutVars>
      </dgm:prSet>
      <dgm:spPr>
        <a:prstGeom prst="rect">
          <a:avLst/>
        </a:prstGeom>
      </dgm:spPr>
      <dgm:t>
        <a:bodyPr/>
        <a:lstStyle/>
        <a:p>
          <a:endParaRPr lang="nl-NL"/>
        </a:p>
      </dgm:t>
    </dgm:pt>
    <dgm:pt modelId="{4B5C67A3-18A6-4F23-8DC2-E4CE20660EE7}" type="pres">
      <dgm:prSet presAssocID="{DDB6ED15-82E1-4CFB-BF76-E2DEE6F466BB}" presName="rootConnector3" presStyleLbl="asst1" presStyleIdx="4" presStyleCnt="5"/>
      <dgm:spPr/>
      <dgm:t>
        <a:bodyPr/>
        <a:lstStyle/>
        <a:p>
          <a:endParaRPr lang="nl-NL"/>
        </a:p>
      </dgm:t>
    </dgm:pt>
    <dgm:pt modelId="{77B21E9E-C84A-407A-80A9-AAAF5E0596C1}" type="pres">
      <dgm:prSet presAssocID="{DDB6ED15-82E1-4CFB-BF76-E2DEE6F466BB}" presName="hierChild6" presStyleCnt="0"/>
      <dgm:spPr/>
    </dgm:pt>
    <dgm:pt modelId="{63F3E0FF-20EB-497A-B757-C09D0CFA5E21}" type="pres">
      <dgm:prSet presAssocID="{61CFD7F1-D2C5-4399-AF04-92EA244F2630}" presName="Name37" presStyleLbl="parChTrans1D3" presStyleIdx="2" presStyleCnt="4"/>
      <dgm:spPr>
        <a:custGeom>
          <a:avLst/>
          <a:gdLst/>
          <a:ahLst/>
          <a:cxnLst/>
          <a:rect l="0" t="0" r="0" b="0"/>
          <a:pathLst>
            <a:path>
              <a:moveTo>
                <a:pt x="0" y="0"/>
              </a:moveTo>
              <a:lnTo>
                <a:pt x="0" y="599004"/>
              </a:lnTo>
              <a:lnTo>
                <a:pt x="195327" y="599004"/>
              </a:lnTo>
            </a:path>
          </a:pathLst>
        </a:custGeom>
      </dgm:spPr>
      <dgm:t>
        <a:bodyPr/>
        <a:lstStyle/>
        <a:p>
          <a:endParaRPr lang="nl-NL"/>
        </a:p>
      </dgm:t>
    </dgm:pt>
    <dgm:pt modelId="{6EDFA361-F61A-48BF-96EE-0AE748C90603}" type="pres">
      <dgm:prSet presAssocID="{D59E12FC-ABB0-4E79-A89A-3C1B1A6D4BD2}" presName="hierRoot2" presStyleCnt="0">
        <dgm:presLayoutVars>
          <dgm:hierBranch val="init"/>
        </dgm:presLayoutVars>
      </dgm:prSet>
      <dgm:spPr/>
    </dgm:pt>
    <dgm:pt modelId="{3CD25FF9-25BD-4293-B3C5-0D3035BADBB6}" type="pres">
      <dgm:prSet presAssocID="{D59E12FC-ABB0-4E79-A89A-3C1B1A6D4BD2}" presName="rootComposite" presStyleCnt="0"/>
      <dgm:spPr/>
    </dgm:pt>
    <dgm:pt modelId="{D46EEE0B-7AB3-428C-A5F9-0A2AA982D26F}" type="pres">
      <dgm:prSet presAssocID="{D59E12FC-ABB0-4E79-A89A-3C1B1A6D4BD2}" presName="rootText" presStyleLbl="node3" presStyleIdx="0" presStyleCnt="2">
        <dgm:presLayoutVars>
          <dgm:chPref val="3"/>
        </dgm:presLayoutVars>
      </dgm:prSet>
      <dgm:spPr>
        <a:prstGeom prst="rect">
          <a:avLst/>
        </a:prstGeom>
      </dgm:spPr>
      <dgm:t>
        <a:bodyPr/>
        <a:lstStyle/>
        <a:p>
          <a:endParaRPr lang="nl-NL"/>
        </a:p>
      </dgm:t>
    </dgm:pt>
    <dgm:pt modelId="{64F1312D-CDBC-48E5-9DC9-2157A310C351}" type="pres">
      <dgm:prSet presAssocID="{D59E12FC-ABB0-4E79-A89A-3C1B1A6D4BD2}" presName="rootConnector" presStyleLbl="node3" presStyleIdx="0" presStyleCnt="2"/>
      <dgm:spPr/>
      <dgm:t>
        <a:bodyPr/>
        <a:lstStyle/>
        <a:p>
          <a:endParaRPr lang="nl-NL"/>
        </a:p>
      </dgm:t>
    </dgm:pt>
    <dgm:pt modelId="{6A4239FE-0158-42F3-A176-E057704F54BE}" type="pres">
      <dgm:prSet presAssocID="{D59E12FC-ABB0-4E79-A89A-3C1B1A6D4BD2}" presName="hierChild4" presStyleCnt="0"/>
      <dgm:spPr/>
    </dgm:pt>
    <dgm:pt modelId="{22F6FFE5-58C1-43BB-8E06-B4E460D5BF4D}" type="pres">
      <dgm:prSet presAssocID="{D59E12FC-ABB0-4E79-A89A-3C1B1A6D4BD2}" presName="hierChild5" presStyleCnt="0"/>
      <dgm:spPr/>
    </dgm:pt>
    <dgm:pt modelId="{BB0DFA3B-94D8-43EA-88F8-862C6CB34BA8}" type="pres">
      <dgm:prSet presAssocID="{729372A2-9DBD-4672-BD1E-DD8125929772}" presName="Name37" presStyleLbl="parChTrans1D3" presStyleIdx="3" presStyleCnt="4"/>
      <dgm:spPr>
        <a:custGeom>
          <a:avLst/>
          <a:gdLst/>
          <a:ahLst/>
          <a:cxnLst/>
          <a:rect l="0" t="0" r="0" b="0"/>
          <a:pathLst>
            <a:path>
              <a:moveTo>
                <a:pt x="0" y="0"/>
              </a:moveTo>
              <a:lnTo>
                <a:pt x="0" y="1523555"/>
              </a:lnTo>
              <a:lnTo>
                <a:pt x="195327" y="1523555"/>
              </a:lnTo>
            </a:path>
          </a:pathLst>
        </a:custGeom>
      </dgm:spPr>
      <dgm:t>
        <a:bodyPr/>
        <a:lstStyle/>
        <a:p>
          <a:endParaRPr lang="nl-NL"/>
        </a:p>
      </dgm:t>
    </dgm:pt>
    <dgm:pt modelId="{EE821C50-4B89-497B-A5EF-0D766ED70810}" type="pres">
      <dgm:prSet presAssocID="{3555C64A-E754-467C-99AC-60CC3B2816F0}" presName="hierRoot2" presStyleCnt="0">
        <dgm:presLayoutVars>
          <dgm:hierBranch val="init"/>
        </dgm:presLayoutVars>
      </dgm:prSet>
      <dgm:spPr/>
    </dgm:pt>
    <dgm:pt modelId="{18F3C098-4BD6-4CD5-AFE3-882CB5E184C8}" type="pres">
      <dgm:prSet presAssocID="{3555C64A-E754-467C-99AC-60CC3B2816F0}" presName="rootComposite" presStyleCnt="0"/>
      <dgm:spPr/>
    </dgm:pt>
    <dgm:pt modelId="{AEBFDCBE-CAFD-458D-8B49-7671AB92749A}" type="pres">
      <dgm:prSet presAssocID="{3555C64A-E754-467C-99AC-60CC3B2816F0}" presName="rootText" presStyleLbl="node3" presStyleIdx="1" presStyleCnt="2" custScaleX="125859">
        <dgm:presLayoutVars>
          <dgm:chPref val="3"/>
        </dgm:presLayoutVars>
      </dgm:prSet>
      <dgm:spPr>
        <a:prstGeom prst="rect">
          <a:avLst/>
        </a:prstGeom>
      </dgm:spPr>
      <dgm:t>
        <a:bodyPr/>
        <a:lstStyle/>
        <a:p>
          <a:endParaRPr lang="nl-NL"/>
        </a:p>
      </dgm:t>
    </dgm:pt>
    <dgm:pt modelId="{6A98939B-ED4B-4AED-BD6B-6BE29908547A}" type="pres">
      <dgm:prSet presAssocID="{3555C64A-E754-467C-99AC-60CC3B2816F0}" presName="rootConnector" presStyleLbl="node3" presStyleIdx="1" presStyleCnt="2"/>
      <dgm:spPr/>
      <dgm:t>
        <a:bodyPr/>
        <a:lstStyle/>
        <a:p>
          <a:endParaRPr lang="nl-NL"/>
        </a:p>
      </dgm:t>
    </dgm:pt>
    <dgm:pt modelId="{0ED032D8-6499-4D14-B920-263800D317BD}" type="pres">
      <dgm:prSet presAssocID="{3555C64A-E754-467C-99AC-60CC3B2816F0}" presName="hierChild4" presStyleCnt="0"/>
      <dgm:spPr/>
    </dgm:pt>
    <dgm:pt modelId="{260B0FE5-E07C-4DF6-A5BB-EFCE20079744}" type="pres">
      <dgm:prSet presAssocID="{3555C64A-E754-467C-99AC-60CC3B2816F0}" presName="hierChild5" presStyleCnt="0"/>
      <dgm:spPr/>
    </dgm:pt>
    <dgm:pt modelId="{43317745-9BB5-4A24-9F08-D0A62523E3E7}" type="pres">
      <dgm:prSet presAssocID="{DDB6ED15-82E1-4CFB-BF76-E2DEE6F466BB}" presName="hierChild7" presStyleCnt="0"/>
      <dgm:spPr/>
    </dgm:pt>
  </dgm:ptLst>
  <dgm:cxnLst>
    <dgm:cxn modelId="{CB74F02B-588E-4EFC-919F-2428A894E55D}" type="presOf" srcId="{7CCBC63C-2BD9-4E6E-9C55-8FC2F92C1FE4}" destId="{F4DDFAB0-0A32-4E87-8F1F-5BAD75906FEA}" srcOrd="1" destOrd="0" presId="urn:microsoft.com/office/officeart/2005/8/layout/orgChart1"/>
    <dgm:cxn modelId="{D39F540C-AF0C-470B-B366-AC6715111445}" type="presOf" srcId="{1200AC68-2E6B-40B7-9689-0AA2ADD26528}" destId="{CCBF5FAB-AE99-40DF-86E7-B16C6A4FC370}" srcOrd="0" destOrd="0" presId="urn:microsoft.com/office/officeart/2005/8/layout/orgChart1"/>
    <dgm:cxn modelId="{23428760-1422-482C-8950-081025034217}" type="presOf" srcId="{5FB71B46-7F03-4113-B3A6-90EE49E8468D}" destId="{2D6203EA-64AB-4318-9A7F-D3CE3A632A28}" srcOrd="1" destOrd="0" presId="urn:microsoft.com/office/officeart/2005/8/layout/orgChart1"/>
    <dgm:cxn modelId="{847C1DFE-4D09-4C8A-9160-7350CAD44BDE}" srcId="{68CCFAA1-5B3D-4357-87AD-46DDB9175C08}" destId="{5FB71B46-7F03-4113-B3A6-90EE49E8468D}" srcOrd="0" destOrd="0" parTransId="{E275E09E-5C3D-48B4-B0C0-7EC9BA6BA072}" sibTransId="{0DADD0D4-AB72-4EF9-8CDD-110FD598BF44}"/>
    <dgm:cxn modelId="{1276E780-88B0-42F1-B653-69BCE40AC2D1}" srcId="{5AED1CBF-4419-4B22-9A9A-32BAA525A5D4}" destId="{8156DFAB-4DC2-4E23-B0D3-E2F4CA512C91}" srcOrd="0" destOrd="0" parTransId="{BA9F2178-7AC0-42F9-AED9-E15876D4B8C5}" sibTransId="{15880013-1746-47CD-8E6A-666CF48D02A1}"/>
    <dgm:cxn modelId="{0843B3F1-F2DF-4711-9D88-1CC12BCEA854}" type="presOf" srcId="{729372A2-9DBD-4672-BD1E-DD8125929772}" destId="{BB0DFA3B-94D8-43EA-88F8-862C6CB34BA8}" srcOrd="0" destOrd="0" presId="urn:microsoft.com/office/officeart/2005/8/layout/orgChart1"/>
    <dgm:cxn modelId="{FC6C2F50-30F3-49EC-A06F-54E5206CAF1D}" type="presOf" srcId="{68CCFAA1-5B3D-4357-87AD-46DDB9175C08}" destId="{61F6A720-0C44-4E20-AFBB-CA855D5A553C}" srcOrd="1" destOrd="0" presId="urn:microsoft.com/office/officeart/2005/8/layout/orgChart1"/>
    <dgm:cxn modelId="{F6064A45-D99E-43E6-99E5-AA268FCA8DD0}" type="presOf" srcId="{428C015A-447D-4489-8CA6-8BB5DA3B0743}" destId="{AF736B81-59C8-46D0-B6C4-76238125C1F5}" srcOrd="0" destOrd="0" presId="urn:microsoft.com/office/officeart/2005/8/layout/orgChart1"/>
    <dgm:cxn modelId="{64D3C529-1489-4326-983F-02B00D7161BA}" type="presOf" srcId="{3555C64A-E754-467C-99AC-60CC3B2816F0}" destId="{AEBFDCBE-CAFD-458D-8B49-7671AB92749A}" srcOrd="0" destOrd="0" presId="urn:microsoft.com/office/officeart/2005/8/layout/orgChart1"/>
    <dgm:cxn modelId="{CB3C141E-12CC-4B3F-B43F-373B592F18BF}" type="presOf" srcId="{E275E09E-5C3D-48B4-B0C0-7EC9BA6BA072}" destId="{71354835-F798-424A-BD0F-D575F007FF73}" srcOrd="0" destOrd="0" presId="urn:microsoft.com/office/officeart/2005/8/layout/orgChart1"/>
    <dgm:cxn modelId="{F69F380A-43C8-436D-9CC3-54711B219158}" srcId="{7E8F1D14-C2FF-4930-B05E-4C2418FDA6CD}" destId="{FCDDDD89-CBAD-42A2-84D6-7753148D7175}" srcOrd="1" destOrd="0" parTransId="{428C015A-447D-4489-8CA6-8BB5DA3B0743}" sibTransId="{237E0BBB-7BD7-43A5-918F-BAF24A7ACF4B}"/>
    <dgm:cxn modelId="{F281475C-AFA5-4463-BA93-760D80906413}" srcId="{36620D1B-972E-46A6-81A8-C3CD1AB42E48}" destId="{68CCFAA1-5B3D-4357-87AD-46DDB9175C08}" srcOrd="0" destOrd="0" parTransId="{1200AC68-2E6B-40B7-9689-0AA2ADD26528}" sibTransId="{69BB1443-7DBF-4F52-8197-E82B9065D90A}"/>
    <dgm:cxn modelId="{D8E1F844-091D-4F68-99C1-0AAF79BACD2D}" type="presOf" srcId="{DDB6ED15-82E1-4CFB-BF76-E2DEE6F466BB}" destId="{4B5C67A3-18A6-4F23-8DC2-E4CE20660EE7}" srcOrd="1" destOrd="0" presId="urn:microsoft.com/office/officeart/2005/8/layout/orgChart1"/>
    <dgm:cxn modelId="{A328BC32-6698-4665-AAD6-A2A0DEB965DE}" srcId="{8156DFAB-4DC2-4E23-B0D3-E2F4CA512C91}" destId="{36620D1B-972E-46A6-81A8-C3CD1AB42E48}" srcOrd="0" destOrd="0" parTransId="{7215BD21-46E5-4697-B014-A071662BDB1D}" sibTransId="{AD61374B-0FED-4A3A-BE50-631E1F337CF3}"/>
    <dgm:cxn modelId="{4D528853-52AE-495F-B73E-0EECA5F4BB32}" type="presOf" srcId="{FCDDDD89-CBAD-42A2-84D6-7753148D7175}" destId="{DAE16EDD-7399-45FA-8CB0-1B54D50351F9}" srcOrd="0" destOrd="0" presId="urn:microsoft.com/office/officeart/2005/8/layout/orgChart1"/>
    <dgm:cxn modelId="{8B5F220C-3BE0-4A05-8714-5176609765F6}" type="presOf" srcId="{61CFD7F1-D2C5-4399-AF04-92EA244F2630}" destId="{63F3E0FF-20EB-497A-B757-C09D0CFA5E21}" srcOrd="0" destOrd="0" presId="urn:microsoft.com/office/officeart/2005/8/layout/orgChart1"/>
    <dgm:cxn modelId="{0B9A9374-A2AD-4FC8-BB66-2BF65476D345}" type="presOf" srcId="{970A122B-CCCF-40E2-92F1-25A5836C9858}" destId="{59EC7B59-5A3D-40AB-ADED-A7810A7FA82C}" srcOrd="0" destOrd="0" presId="urn:microsoft.com/office/officeart/2005/8/layout/orgChart1"/>
    <dgm:cxn modelId="{EE03114B-05D3-48FB-8276-9A8686E28E99}" type="presOf" srcId="{5797A907-6DFF-4AB7-B77E-948C587F8D06}" destId="{B2580D75-5209-4D84-BBFB-74C9ABBF91F4}" srcOrd="0" destOrd="0" presId="urn:microsoft.com/office/officeart/2005/8/layout/orgChart1"/>
    <dgm:cxn modelId="{B05AC37F-8C98-47FB-88EE-4685F1716D72}" type="presOf" srcId="{24752F92-BE61-4692-9105-CD4655641945}" destId="{C8E4CF34-0549-44B8-A334-A5393AD99CD3}" srcOrd="0" destOrd="0" presId="urn:microsoft.com/office/officeart/2005/8/layout/orgChart1"/>
    <dgm:cxn modelId="{FEDDC19B-FE2D-4B1A-81A9-CCA221939881}" type="presOf" srcId="{8156DFAB-4DC2-4E23-B0D3-E2F4CA512C91}" destId="{8276D60F-3DB2-460E-9BD8-807AC112B473}" srcOrd="0" destOrd="0" presId="urn:microsoft.com/office/officeart/2005/8/layout/orgChart1"/>
    <dgm:cxn modelId="{19C92783-C7A8-4EA5-9C8C-BAD69323B307}" type="presOf" srcId="{7215BD21-46E5-4697-B014-A071662BDB1D}" destId="{B3D3EF3B-32CA-4393-A1FE-C3AA1FCD8061}" srcOrd="0" destOrd="0" presId="urn:microsoft.com/office/officeart/2005/8/layout/orgChart1"/>
    <dgm:cxn modelId="{585C106E-2588-4A49-A477-29F141D18EA0}" type="presOf" srcId="{8156DFAB-4DC2-4E23-B0D3-E2F4CA512C91}" destId="{4BDF976E-8F4B-4B73-939A-6A2AA7CE6335}" srcOrd="1" destOrd="0" presId="urn:microsoft.com/office/officeart/2005/8/layout/orgChart1"/>
    <dgm:cxn modelId="{7C1D959A-DA57-4E16-897A-D778F8F7637B}" type="presOf" srcId="{5FB71B46-7F03-4113-B3A6-90EE49E8468D}" destId="{43DB4028-A47B-4506-A681-B9DD3116C069}" srcOrd="0" destOrd="0" presId="urn:microsoft.com/office/officeart/2005/8/layout/orgChart1"/>
    <dgm:cxn modelId="{84F15301-8127-4559-A888-E1CF66600190}" type="presOf" srcId="{7CCBC63C-2BD9-4E6E-9C55-8FC2F92C1FE4}" destId="{3B3DDEB0-166A-423B-959E-7A0E778C600E}" srcOrd="0" destOrd="0" presId="urn:microsoft.com/office/officeart/2005/8/layout/orgChart1"/>
    <dgm:cxn modelId="{E25A47F7-0673-4F98-B748-4A946541C5ED}" type="presOf" srcId="{68CCFAA1-5B3D-4357-87AD-46DDB9175C08}" destId="{BA1B2C36-467E-4338-A3B4-9B558FF199B8}" srcOrd="0" destOrd="0" presId="urn:microsoft.com/office/officeart/2005/8/layout/orgChart1"/>
    <dgm:cxn modelId="{54C05214-9A67-4900-8D71-2D2DB502DA2C}" type="presOf" srcId="{5797A907-6DFF-4AB7-B77E-948C587F8D06}" destId="{51EAF8DF-9314-4119-B0FA-0061289EDCC3}" srcOrd="1" destOrd="0" presId="urn:microsoft.com/office/officeart/2005/8/layout/orgChart1"/>
    <dgm:cxn modelId="{5C485B34-79CC-42BC-BEEF-CE61800849E4}" type="presOf" srcId="{7E8F1D14-C2FF-4930-B05E-4C2418FDA6CD}" destId="{1FFE6D20-6C6C-4911-8F00-948FBE23CCFE}" srcOrd="1" destOrd="0" presId="urn:microsoft.com/office/officeart/2005/8/layout/orgChart1"/>
    <dgm:cxn modelId="{0BFF5610-E2E8-485C-B085-3F30737A1ABC}" srcId="{36620D1B-972E-46A6-81A8-C3CD1AB42E48}" destId="{7E8F1D14-C2FF-4930-B05E-4C2418FDA6CD}" srcOrd="1" destOrd="0" parTransId="{970A122B-CCCF-40E2-92F1-25A5836C9858}" sibTransId="{5C937D92-656F-49A7-ADAE-F3DFAA3217C6}"/>
    <dgm:cxn modelId="{DC9B228D-EBC6-4178-BE22-3BFBF4CFDDCB}" type="presOf" srcId="{FCDDDD89-CBAD-42A2-84D6-7753148D7175}" destId="{9979CF5A-74BA-47DA-8D5A-90F2011864E4}" srcOrd="1" destOrd="0" presId="urn:microsoft.com/office/officeart/2005/8/layout/orgChart1"/>
    <dgm:cxn modelId="{4C6DE235-6841-4792-A72A-33A01C5D337C}" type="presOf" srcId="{5AED1CBF-4419-4B22-9A9A-32BAA525A5D4}" destId="{E026B09E-D144-416E-B345-2C7B90832EDD}" srcOrd="0" destOrd="0" presId="urn:microsoft.com/office/officeart/2005/8/layout/orgChart1"/>
    <dgm:cxn modelId="{49829449-0D75-4D90-8116-415C101FE1F3}" srcId="{8156DFAB-4DC2-4E23-B0D3-E2F4CA512C91}" destId="{DDB6ED15-82E1-4CFB-BF76-E2DEE6F466BB}" srcOrd="1" destOrd="0" parTransId="{44E7E249-CA7C-473C-9820-0FB16A5EFF79}" sibTransId="{64BCAD59-0F32-4E10-BC56-47D493C4C846}"/>
    <dgm:cxn modelId="{F6467D6B-E8ED-48B9-872E-AAF30AF809ED}" type="presOf" srcId="{20C83247-9A7E-452D-9185-F73B6C02C903}" destId="{EF101448-75FC-4E41-80EE-A1E4BF44B045}" srcOrd="0" destOrd="0" presId="urn:microsoft.com/office/officeart/2005/8/layout/orgChart1"/>
    <dgm:cxn modelId="{B2D6BD83-D839-4987-BC28-FACCC92637FB}" type="presOf" srcId="{D59E12FC-ABB0-4E79-A89A-3C1B1A6D4BD2}" destId="{64F1312D-CDBC-48E5-9DC9-2157A310C351}" srcOrd="1" destOrd="0" presId="urn:microsoft.com/office/officeart/2005/8/layout/orgChart1"/>
    <dgm:cxn modelId="{3FE39416-92F7-45DA-95F5-55A004FC25B9}" srcId="{DDB6ED15-82E1-4CFB-BF76-E2DEE6F466BB}" destId="{D59E12FC-ABB0-4E79-A89A-3C1B1A6D4BD2}" srcOrd="0" destOrd="0" parTransId="{61CFD7F1-D2C5-4399-AF04-92EA244F2630}" sibTransId="{EDAAF40E-9DCA-4037-98BC-464ABF411842}"/>
    <dgm:cxn modelId="{8D3312D4-DAA5-4A48-BFDE-6683E63A3417}" type="presOf" srcId="{7E8F1D14-C2FF-4930-B05E-4C2418FDA6CD}" destId="{B760DDE5-DF7D-49E3-95CB-7C79F9EF7032}" srcOrd="0" destOrd="0" presId="urn:microsoft.com/office/officeart/2005/8/layout/orgChart1"/>
    <dgm:cxn modelId="{23B88804-71C8-41EC-96B2-B080555464F1}" type="presOf" srcId="{44E7E249-CA7C-473C-9820-0FB16A5EFF79}" destId="{F37196D3-4633-4D83-B3AF-11B06DE88DCA}" srcOrd="0" destOrd="0" presId="urn:microsoft.com/office/officeart/2005/8/layout/orgChart1"/>
    <dgm:cxn modelId="{8B6C0F51-8A47-4F1A-A7C8-8F2836486531}" type="presOf" srcId="{36620D1B-972E-46A6-81A8-C3CD1AB42E48}" destId="{EE4C417A-C77E-4FB4-85E6-91405A469BAB}" srcOrd="1" destOrd="0" presId="urn:microsoft.com/office/officeart/2005/8/layout/orgChart1"/>
    <dgm:cxn modelId="{4EE4AFEC-CCEA-4153-A77A-B2327ED52D68}" type="presOf" srcId="{D59E12FC-ABB0-4E79-A89A-3C1B1A6D4BD2}" destId="{D46EEE0B-7AB3-428C-A5F9-0A2AA982D26F}" srcOrd="0" destOrd="0" presId="urn:microsoft.com/office/officeart/2005/8/layout/orgChart1"/>
    <dgm:cxn modelId="{947FF87B-23FC-450A-BE1A-852E99AEAB83}" type="presOf" srcId="{3555C64A-E754-467C-99AC-60CC3B2816F0}" destId="{6A98939B-ED4B-4AED-BD6B-6BE29908547A}" srcOrd="1" destOrd="0" presId="urn:microsoft.com/office/officeart/2005/8/layout/orgChart1"/>
    <dgm:cxn modelId="{1E4C9708-F81A-4AB4-988C-94BE74EB94CD}" srcId="{7E8F1D14-C2FF-4930-B05E-4C2418FDA6CD}" destId="{5797A907-6DFF-4AB7-B77E-948C587F8D06}" srcOrd="0" destOrd="0" parTransId="{24752F92-BE61-4692-9105-CD4655641945}" sibTransId="{05F4D93E-B2AA-488E-8A2E-59424A2BF647}"/>
    <dgm:cxn modelId="{7D869394-9C23-42B0-9C07-3E83DD776C89}" type="presOf" srcId="{DDB6ED15-82E1-4CFB-BF76-E2DEE6F466BB}" destId="{5E955302-449C-4055-B16A-EB1082C17DB1}" srcOrd="0" destOrd="0" presId="urn:microsoft.com/office/officeart/2005/8/layout/orgChart1"/>
    <dgm:cxn modelId="{A8A85ACE-57F9-4EF7-9188-94868AC45FEE}" srcId="{DDB6ED15-82E1-4CFB-BF76-E2DEE6F466BB}" destId="{3555C64A-E754-467C-99AC-60CC3B2816F0}" srcOrd="1" destOrd="0" parTransId="{729372A2-9DBD-4672-BD1E-DD8125929772}" sibTransId="{736F84A3-C1C0-42A9-9083-BE87A1411B49}"/>
    <dgm:cxn modelId="{8FFF7A88-CBC3-4463-8372-287228DE7121}" srcId="{68CCFAA1-5B3D-4357-87AD-46DDB9175C08}" destId="{7CCBC63C-2BD9-4E6E-9C55-8FC2F92C1FE4}" srcOrd="1" destOrd="0" parTransId="{20C83247-9A7E-452D-9185-F73B6C02C903}" sibTransId="{D5FD7D90-0083-46FF-90CF-6E26FD9B0BB3}"/>
    <dgm:cxn modelId="{B7806BD2-2847-4654-903F-E75FFC676C78}" type="presOf" srcId="{36620D1B-972E-46A6-81A8-C3CD1AB42E48}" destId="{6D687D9E-D448-4C82-A8A7-D1FBDF05DF2B}" srcOrd="0" destOrd="0" presId="urn:microsoft.com/office/officeart/2005/8/layout/orgChart1"/>
    <dgm:cxn modelId="{4E9696A6-78B6-4252-A3BF-724ECCC9D960}" type="presParOf" srcId="{E026B09E-D144-416E-B345-2C7B90832EDD}" destId="{4BFF6EA2-3490-4099-A00A-A744EB3E994D}" srcOrd="0" destOrd="0" presId="urn:microsoft.com/office/officeart/2005/8/layout/orgChart1"/>
    <dgm:cxn modelId="{E01521C3-AB14-4DC8-9C0F-D852E5C5299E}" type="presParOf" srcId="{4BFF6EA2-3490-4099-A00A-A744EB3E994D}" destId="{CCD0E7FE-48C6-47C8-9839-5523AD6AE25E}" srcOrd="0" destOrd="0" presId="urn:microsoft.com/office/officeart/2005/8/layout/orgChart1"/>
    <dgm:cxn modelId="{5FEABBD8-C237-4D23-A148-C5F5452132D8}" type="presParOf" srcId="{CCD0E7FE-48C6-47C8-9839-5523AD6AE25E}" destId="{8276D60F-3DB2-460E-9BD8-807AC112B473}" srcOrd="0" destOrd="0" presId="urn:microsoft.com/office/officeart/2005/8/layout/orgChart1"/>
    <dgm:cxn modelId="{94C1204B-F471-48FE-A3BD-1C9D2DE9494F}" type="presParOf" srcId="{CCD0E7FE-48C6-47C8-9839-5523AD6AE25E}" destId="{4BDF976E-8F4B-4B73-939A-6A2AA7CE6335}" srcOrd="1" destOrd="0" presId="urn:microsoft.com/office/officeart/2005/8/layout/orgChart1"/>
    <dgm:cxn modelId="{7DB7E96D-49B5-409E-AB97-87208261F1E4}" type="presParOf" srcId="{4BFF6EA2-3490-4099-A00A-A744EB3E994D}" destId="{4AF764BD-F6AA-4795-8EE0-4B683674B506}" srcOrd="1" destOrd="0" presId="urn:microsoft.com/office/officeart/2005/8/layout/orgChart1"/>
    <dgm:cxn modelId="{EDE067E0-A22C-4725-A326-A371BCD9AC9B}" type="presParOf" srcId="{4BFF6EA2-3490-4099-A00A-A744EB3E994D}" destId="{270AC0F7-A625-4948-AD3A-B0B47A870837}" srcOrd="2" destOrd="0" presId="urn:microsoft.com/office/officeart/2005/8/layout/orgChart1"/>
    <dgm:cxn modelId="{73F89B35-54CD-4C4B-A6E1-5B93F1426446}" type="presParOf" srcId="{270AC0F7-A625-4948-AD3A-B0B47A870837}" destId="{B3D3EF3B-32CA-4393-A1FE-C3AA1FCD8061}" srcOrd="0" destOrd="0" presId="urn:microsoft.com/office/officeart/2005/8/layout/orgChart1"/>
    <dgm:cxn modelId="{5CA474DC-99AA-47A0-B32C-7D4FA2DEF3B0}" type="presParOf" srcId="{270AC0F7-A625-4948-AD3A-B0B47A870837}" destId="{8D02E0BE-42A0-4A52-8388-4A611203A86D}" srcOrd="1" destOrd="0" presId="urn:microsoft.com/office/officeart/2005/8/layout/orgChart1"/>
    <dgm:cxn modelId="{63603CE8-85D4-400E-B152-F9CE19E88C3B}" type="presParOf" srcId="{8D02E0BE-42A0-4A52-8388-4A611203A86D}" destId="{13C0DB80-8995-41B3-AF61-DACAD481EEE0}" srcOrd="0" destOrd="0" presId="urn:microsoft.com/office/officeart/2005/8/layout/orgChart1"/>
    <dgm:cxn modelId="{D7040F9D-A346-4FE5-9D9F-A092AE0BB28E}" type="presParOf" srcId="{13C0DB80-8995-41B3-AF61-DACAD481EEE0}" destId="{6D687D9E-D448-4C82-A8A7-D1FBDF05DF2B}" srcOrd="0" destOrd="0" presId="urn:microsoft.com/office/officeart/2005/8/layout/orgChart1"/>
    <dgm:cxn modelId="{E7C18300-50A7-4ECB-AE87-D1650097C97F}" type="presParOf" srcId="{13C0DB80-8995-41B3-AF61-DACAD481EEE0}" destId="{EE4C417A-C77E-4FB4-85E6-91405A469BAB}" srcOrd="1" destOrd="0" presId="urn:microsoft.com/office/officeart/2005/8/layout/orgChart1"/>
    <dgm:cxn modelId="{C9D65E3B-2DB0-43C1-9146-D92EB3E11711}" type="presParOf" srcId="{8D02E0BE-42A0-4A52-8388-4A611203A86D}" destId="{D52A4422-45C0-4774-AE40-6109AF0E644D}" srcOrd="1" destOrd="0" presId="urn:microsoft.com/office/officeart/2005/8/layout/orgChart1"/>
    <dgm:cxn modelId="{8DCEC757-13F2-4441-987B-A42345E3BEFD}" type="presParOf" srcId="{8D02E0BE-42A0-4A52-8388-4A611203A86D}" destId="{9220546C-B5D5-4A7C-BD6C-32C2F856201F}" srcOrd="2" destOrd="0" presId="urn:microsoft.com/office/officeart/2005/8/layout/orgChart1"/>
    <dgm:cxn modelId="{7A233DFF-5BF9-4D25-BBA6-8BAB84830D63}" type="presParOf" srcId="{9220546C-B5D5-4A7C-BD6C-32C2F856201F}" destId="{CCBF5FAB-AE99-40DF-86E7-B16C6A4FC370}" srcOrd="0" destOrd="0" presId="urn:microsoft.com/office/officeart/2005/8/layout/orgChart1"/>
    <dgm:cxn modelId="{7E3D6A86-A23B-4703-B31D-CA1011FA550E}" type="presParOf" srcId="{9220546C-B5D5-4A7C-BD6C-32C2F856201F}" destId="{3674A4F6-B5BB-4404-878E-44775E589D91}" srcOrd="1" destOrd="0" presId="urn:microsoft.com/office/officeart/2005/8/layout/orgChart1"/>
    <dgm:cxn modelId="{BFCEE172-4976-450A-A503-2A882377CBE0}" type="presParOf" srcId="{3674A4F6-B5BB-4404-878E-44775E589D91}" destId="{7B060CCF-AEB7-47CE-990C-58E57309AAC9}" srcOrd="0" destOrd="0" presId="urn:microsoft.com/office/officeart/2005/8/layout/orgChart1"/>
    <dgm:cxn modelId="{A190155F-35A3-41B0-9CFA-C559D6C2B033}" type="presParOf" srcId="{7B060CCF-AEB7-47CE-990C-58E57309AAC9}" destId="{BA1B2C36-467E-4338-A3B4-9B558FF199B8}" srcOrd="0" destOrd="0" presId="urn:microsoft.com/office/officeart/2005/8/layout/orgChart1"/>
    <dgm:cxn modelId="{250C3044-85B3-4903-832D-0F04CF778CB5}" type="presParOf" srcId="{7B060CCF-AEB7-47CE-990C-58E57309AAC9}" destId="{61F6A720-0C44-4E20-AFBB-CA855D5A553C}" srcOrd="1" destOrd="0" presId="urn:microsoft.com/office/officeart/2005/8/layout/orgChart1"/>
    <dgm:cxn modelId="{B3027D5F-2B9C-4535-AFCC-37B351F8E7E9}" type="presParOf" srcId="{3674A4F6-B5BB-4404-878E-44775E589D91}" destId="{F519B1A7-5590-4EFF-94CA-F9B73B73EAC4}" srcOrd="1" destOrd="0" presId="urn:microsoft.com/office/officeart/2005/8/layout/orgChart1"/>
    <dgm:cxn modelId="{4F5B899B-E823-423C-91D2-03272E0A88CE}" type="presParOf" srcId="{F519B1A7-5590-4EFF-94CA-F9B73B73EAC4}" destId="{71354835-F798-424A-BD0F-D575F007FF73}" srcOrd="0" destOrd="0" presId="urn:microsoft.com/office/officeart/2005/8/layout/orgChart1"/>
    <dgm:cxn modelId="{2A0BD60D-415D-449C-B8BA-2E0759084142}" type="presParOf" srcId="{F519B1A7-5590-4EFF-94CA-F9B73B73EAC4}" destId="{702DB0E3-DE6E-49A3-9D20-A0B9695CC1E6}" srcOrd="1" destOrd="0" presId="urn:microsoft.com/office/officeart/2005/8/layout/orgChart1"/>
    <dgm:cxn modelId="{91B7A55A-CAF7-4C5E-A0E1-FAA3E2D99BEF}" type="presParOf" srcId="{702DB0E3-DE6E-49A3-9D20-A0B9695CC1E6}" destId="{DA5343EC-559B-47E7-8DE8-6ED8C6B9FA9A}" srcOrd="0" destOrd="0" presId="urn:microsoft.com/office/officeart/2005/8/layout/orgChart1"/>
    <dgm:cxn modelId="{C3E42DD6-909D-4352-B1F0-18C758B7ED0B}" type="presParOf" srcId="{DA5343EC-559B-47E7-8DE8-6ED8C6B9FA9A}" destId="{43DB4028-A47B-4506-A681-B9DD3116C069}" srcOrd="0" destOrd="0" presId="urn:microsoft.com/office/officeart/2005/8/layout/orgChart1"/>
    <dgm:cxn modelId="{287F883F-CE19-4F41-9354-EC85016596C8}" type="presParOf" srcId="{DA5343EC-559B-47E7-8DE8-6ED8C6B9FA9A}" destId="{2D6203EA-64AB-4318-9A7F-D3CE3A632A28}" srcOrd="1" destOrd="0" presId="urn:microsoft.com/office/officeart/2005/8/layout/orgChart1"/>
    <dgm:cxn modelId="{C7071A00-6491-47F9-AC7A-C9B6EE0F76F9}" type="presParOf" srcId="{702DB0E3-DE6E-49A3-9D20-A0B9695CC1E6}" destId="{696AECD8-A473-4AA0-827F-7DFC107A426B}" srcOrd="1" destOrd="0" presId="urn:microsoft.com/office/officeart/2005/8/layout/orgChart1"/>
    <dgm:cxn modelId="{11D99EE9-5B13-4AF0-A254-12065400E727}" type="presParOf" srcId="{702DB0E3-DE6E-49A3-9D20-A0B9695CC1E6}" destId="{1B05CB66-708C-42F1-96FD-DBAFC42163CC}" srcOrd="2" destOrd="0" presId="urn:microsoft.com/office/officeart/2005/8/layout/orgChart1"/>
    <dgm:cxn modelId="{C595172C-5D0D-41F7-A4EE-1822E1E83888}" type="presParOf" srcId="{F519B1A7-5590-4EFF-94CA-F9B73B73EAC4}" destId="{EF101448-75FC-4E41-80EE-A1E4BF44B045}" srcOrd="2" destOrd="0" presId="urn:microsoft.com/office/officeart/2005/8/layout/orgChart1"/>
    <dgm:cxn modelId="{DCF0661B-754E-4F10-8D61-7B0F4200AA74}" type="presParOf" srcId="{F519B1A7-5590-4EFF-94CA-F9B73B73EAC4}" destId="{37E06068-8F56-4221-9C28-0299FFA5B77F}" srcOrd="3" destOrd="0" presId="urn:microsoft.com/office/officeart/2005/8/layout/orgChart1"/>
    <dgm:cxn modelId="{028ADD4D-6BC6-4089-B798-230FC741FBC3}" type="presParOf" srcId="{37E06068-8F56-4221-9C28-0299FFA5B77F}" destId="{047F1A76-0721-4965-8271-1435D9DCE68B}" srcOrd="0" destOrd="0" presId="urn:microsoft.com/office/officeart/2005/8/layout/orgChart1"/>
    <dgm:cxn modelId="{39B3CDCA-350F-4E37-B415-9589DF0953E3}" type="presParOf" srcId="{047F1A76-0721-4965-8271-1435D9DCE68B}" destId="{3B3DDEB0-166A-423B-959E-7A0E778C600E}" srcOrd="0" destOrd="0" presId="urn:microsoft.com/office/officeart/2005/8/layout/orgChart1"/>
    <dgm:cxn modelId="{F410F6C5-1A81-42EE-A94A-6F61BB015DBB}" type="presParOf" srcId="{047F1A76-0721-4965-8271-1435D9DCE68B}" destId="{F4DDFAB0-0A32-4E87-8F1F-5BAD75906FEA}" srcOrd="1" destOrd="0" presId="urn:microsoft.com/office/officeart/2005/8/layout/orgChart1"/>
    <dgm:cxn modelId="{3802D213-84ED-4540-9E37-FD8A33358C7D}" type="presParOf" srcId="{37E06068-8F56-4221-9C28-0299FFA5B77F}" destId="{300A3A2C-8AE1-468D-8A99-4DB0F8B676CE}" srcOrd="1" destOrd="0" presId="urn:microsoft.com/office/officeart/2005/8/layout/orgChart1"/>
    <dgm:cxn modelId="{C5B6399F-0E0D-4D8D-86FD-DABA07B70795}" type="presParOf" srcId="{37E06068-8F56-4221-9C28-0299FFA5B77F}" destId="{0E7DBA72-179D-491F-A033-ABF4D4E11EA2}" srcOrd="2" destOrd="0" presId="urn:microsoft.com/office/officeart/2005/8/layout/orgChart1"/>
    <dgm:cxn modelId="{4641E9A9-5A89-4BF8-BF47-E5865F71398D}" type="presParOf" srcId="{3674A4F6-B5BB-4404-878E-44775E589D91}" destId="{2BC95390-5CD3-4FEA-8CEB-720EC44080E0}" srcOrd="2" destOrd="0" presId="urn:microsoft.com/office/officeart/2005/8/layout/orgChart1"/>
    <dgm:cxn modelId="{ECA80E9B-2AE6-400A-9223-CC31E977B3D4}" type="presParOf" srcId="{9220546C-B5D5-4A7C-BD6C-32C2F856201F}" destId="{59EC7B59-5A3D-40AB-ADED-A7810A7FA82C}" srcOrd="2" destOrd="0" presId="urn:microsoft.com/office/officeart/2005/8/layout/orgChart1"/>
    <dgm:cxn modelId="{278B5517-DBFD-4BA8-87F5-41C2AE6AD0A9}" type="presParOf" srcId="{9220546C-B5D5-4A7C-BD6C-32C2F856201F}" destId="{41BC0F39-71AA-402D-98CF-8BB7897F1FEB}" srcOrd="3" destOrd="0" presId="urn:microsoft.com/office/officeart/2005/8/layout/orgChart1"/>
    <dgm:cxn modelId="{42CAC27F-5483-4905-9113-D6811850E9DC}" type="presParOf" srcId="{41BC0F39-71AA-402D-98CF-8BB7897F1FEB}" destId="{AA23932B-41F8-43FA-99C8-4026DE1C90BF}" srcOrd="0" destOrd="0" presId="urn:microsoft.com/office/officeart/2005/8/layout/orgChart1"/>
    <dgm:cxn modelId="{FEF56B32-7C9D-4ED9-86DF-BFBC61E33475}" type="presParOf" srcId="{AA23932B-41F8-43FA-99C8-4026DE1C90BF}" destId="{B760DDE5-DF7D-49E3-95CB-7C79F9EF7032}" srcOrd="0" destOrd="0" presId="urn:microsoft.com/office/officeart/2005/8/layout/orgChart1"/>
    <dgm:cxn modelId="{297DAA68-3E9F-453B-83B3-67052F4AFD3F}" type="presParOf" srcId="{AA23932B-41F8-43FA-99C8-4026DE1C90BF}" destId="{1FFE6D20-6C6C-4911-8F00-948FBE23CCFE}" srcOrd="1" destOrd="0" presId="urn:microsoft.com/office/officeart/2005/8/layout/orgChart1"/>
    <dgm:cxn modelId="{516D2B86-07A9-456D-92C3-BD547E49A0CE}" type="presParOf" srcId="{41BC0F39-71AA-402D-98CF-8BB7897F1FEB}" destId="{9CED7790-B607-43CE-9E0A-1916277B1043}" srcOrd="1" destOrd="0" presId="urn:microsoft.com/office/officeart/2005/8/layout/orgChart1"/>
    <dgm:cxn modelId="{8CA69E0A-1CEF-4F29-86CA-D841A16286C4}" type="presParOf" srcId="{9CED7790-B607-43CE-9E0A-1916277B1043}" destId="{AF736B81-59C8-46D0-B6C4-76238125C1F5}" srcOrd="0" destOrd="0" presId="urn:microsoft.com/office/officeart/2005/8/layout/orgChart1"/>
    <dgm:cxn modelId="{4406FC5B-2895-4AC3-9FF1-79F5F1F5ED64}" type="presParOf" srcId="{9CED7790-B607-43CE-9E0A-1916277B1043}" destId="{4D1CA805-19BB-4868-ABD8-905229CDD505}" srcOrd="1" destOrd="0" presId="urn:microsoft.com/office/officeart/2005/8/layout/orgChart1"/>
    <dgm:cxn modelId="{8956D143-EFD2-4212-8E67-25D02F5BCBB1}" type="presParOf" srcId="{4D1CA805-19BB-4868-ABD8-905229CDD505}" destId="{3D09E1B3-C059-4AA7-9078-497CCA20D110}" srcOrd="0" destOrd="0" presId="urn:microsoft.com/office/officeart/2005/8/layout/orgChart1"/>
    <dgm:cxn modelId="{A0F2FC28-59A2-47CE-BADC-D7C842ABE806}" type="presParOf" srcId="{3D09E1B3-C059-4AA7-9078-497CCA20D110}" destId="{DAE16EDD-7399-45FA-8CB0-1B54D50351F9}" srcOrd="0" destOrd="0" presId="urn:microsoft.com/office/officeart/2005/8/layout/orgChart1"/>
    <dgm:cxn modelId="{212FA0B3-8771-4F7A-A714-1ED715630212}" type="presParOf" srcId="{3D09E1B3-C059-4AA7-9078-497CCA20D110}" destId="{9979CF5A-74BA-47DA-8D5A-90F2011864E4}" srcOrd="1" destOrd="0" presId="urn:microsoft.com/office/officeart/2005/8/layout/orgChart1"/>
    <dgm:cxn modelId="{697F7EC0-C36B-4DA1-875A-17A6D564AC3D}" type="presParOf" srcId="{4D1CA805-19BB-4868-ABD8-905229CDD505}" destId="{8B57E8E7-D327-41AD-968B-C74D2A67FFE4}" srcOrd="1" destOrd="0" presId="urn:microsoft.com/office/officeart/2005/8/layout/orgChart1"/>
    <dgm:cxn modelId="{59373370-F40E-4002-8F78-CA3FF19016D3}" type="presParOf" srcId="{4D1CA805-19BB-4868-ABD8-905229CDD505}" destId="{D1978D57-0108-45ED-B1F6-DE043995754E}" srcOrd="2" destOrd="0" presId="urn:microsoft.com/office/officeart/2005/8/layout/orgChart1"/>
    <dgm:cxn modelId="{28CAD58B-4AA7-4717-AF63-AAB589FB59BF}" type="presParOf" srcId="{41BC0F39-71AA-402D-98CF-8BB7897F1FEB}" destId="{5E4D425B-62A4-404D-B272-C3401811B299}" srcOrd="2" destOrd="0" presId="urn:microsoft.com/office/officeart/2005/8/layout/orgChart1"/>
    <dgm:cxn modelId="{CD4AF204-6B95-4D16-AD86-215D6AAA3464}" type="presParOf" srcId="{5E4D425B-62A4-404D-B272-C3401811B299}" destId="{C8E4CF34-0549-44B8-A334-A5393AD99CD3}" srcOrd="0" destOrd="0" presId="urn:microsoft.com/office/officeart/2005/8/layout/orgChart1"/>
    <dgm:cxn modelId="{2CF6C1B5-E70D-4197-AF36-42AE4700D834}" type="presParOf" srcId="{5E4D425B-62A4-404D-B272-C3401811B299}" destId="{0F011BA3-944B-4612-A115-B93668C255E1}" srcOrd="1" destOrd="0" presId="urn:microsoft.com/office/officeart/2005/8/layout/orgChart1"/>
    <dgm:cxn modelId="{9BAE6F18-0132-4043-9D24-7C52FC1379D1}" type="presParOf" srcId="{0F011BA3-944B-4612-A115-B93668C255E1}" destId="{A0D391E6-8A80-48FB-9582-631728DCD219}" srcOrd="0" destOrd="0" presId="urn:microsoft.com/office/officeart/2005/8/layout/orgChart1"/>
    <dgm:cxn modelId="{341A9AD7-F550-4EE7-9436-B38C1A694C05}" type="presParOf" srcId="{A0D391E6-8A80-48FB-9582-631728DCD219}" destId="{B2580D75-5209-4D84-BBFB-74C9ABBF91F4}" srcOrd="0" destOrd="0" presId="urn:microsoft.com/office/officeart/2005/8/layout/orgChart1"/>
    <dgm:cxn modelId="{1BCD758E-2A09-4C69-AB18-CF967DAFFC82}" type="presParOf" srcId="{A0D391E6-8A80-48FB-9582-631728DCD219}" destId="{51EAF8DF-9314-4119-B0FA-0061289EDCC3}" srcOrd="1" destOrd="0" presId="urn:microsoft.com/office/officeart/2005/8/layout/orgChart1"/>
    <dgm:cxn modelId="{92FF2C56-7A05-4C67-B0B6-07DBA86463A1}" type="presParOf" srcId="{0F011BA3-944B-4612-A115-B93668C255E1}" destId="{11FBA7D6-023C-4C48-B1A2-6F5C51D03DFF}" srcOrd="1" destOrd="0" presId="urn:microsoft.com/office/officeart/2005/8/layout/orgChart1"/>
    <dgm:cxn modelId="{4EA358D5-DADD-4C80-BF4B-514B59139A91}" type="presParOf" srcId="{0F011BA3-944B-4612-A115-B93668C255E1}" destId="{0412A18B-AFA2-4E3A-ABAC-CCD1F7E92848}" srcOrd="2" destOrd="0" presId="urn:microsoft.com/office/officeart/2005/8/layout/orgChart1"/>
    <dgm:cxn modelId="{032D590B-5968-47F6-98B9-6E8485C5AC79}" type="presParOf" srcId="{270AC0F7-A625-4948-AD3A-B0B47A870837}" destId="{F37196D3-4633-4D83-B3AF-11B06DE88DCA}" srcOrd="2" destOrd="0" presId="urn:microsoft.com/office/officeart/2005/8/layout/orgChart1"/>
    <dgm:cxn modelId="{F9D1552D-6DD7-4383-8AF0-8A0EA1A1F337}" type="presParOf" srcId="{270AC0F7-A625-4948-AD3A-B0B47A870837}" destId="{1FCD8A70-ACC4-4666-AC4F-8381A30FC026}" srcOrd="3" destOrd="0" presId="urn:microsoft.com/office/officeart/2005/8/layout/orgChart1"/>
    <dgm:cxn modelId="{78D5C70E-1E75-4E36-82F4-9511503273AF}" type="presParOf" srcId="{1FCD8A70-ACC4-4666-AC4F-8381A30FC026}" destId="{5FF71A0D-BDFF-451E-86F2-AFB79847F09E}" srcOrd="0" destOrd="0" presId="urn:microsoft.com/office/officeart/2005/8/layout/orgChart1"/>
    <dgm:cxn modelId="{B07FCE46-7FB1-4196-8A03-56C6AE0E0970}" type="presParOf" srcId="{5FF71A0D-BDFF-451E-86F2-AFB79847F09E}" destId="{5E955302-449C-4055-B16A-EB1082C17DB1}" srcOrd="0" destOrd="0" presId="urn:microsoft.com/office/officeart/2005/8/layout/orgChart1"/>
    <dgm:cxn modelId="{4C1E2221-E5CD-474B-B571-201D592352B5}" type="presParOf" srcId="{5FF71A0D-BDFF-451E-86F2-AFB79847F09E}" destId="{4B5C67A3-18A6-4F23-8DC2-E4CE20660EE7}" srcOrd="1" destOrd="0" presId="urn:microsoft.com/office/officeart/2005/8/layout/orgChart1"/>
    <dgm:cxn modelId="{AAAEF908-E706-48BE-8AC3-35485AFF1B89}" type="presParOf" srcId="{1FCD8A70-ACC4-4666-AC4F-8381A30FC026}" destId="{77B21E9E-C84A-407A-80A9-AAAF5E0596C1}" srcOrd="1" destOrd="0" presId="urn:microsoft.com/office/officeart/2005/8/layout/orgChart1"/>
    <dgm:cxn modelId="{288F66E7-881F-4DA3-84A3-12FB0606D1DB}" type="presParOf" srcId="{77B21E9E-C84A-407A-80A9-AAAF5E0596C1}" destId="{63F3E0FF-20EB-497A-B757-C09D0CFA5E21}" srcOrd="0" destOrd="0" presId="urn:microsoft.com/office/officeart/2005/8/layout/orgChart1"/>
    <dgm:cxn modelId="{AF313E45-2881-45A9-81E2-B43D981B8A46}" type="presParOf" srcId="{77B21E9E-C84A-407A-80A9-AAAF5E0596C1}" destId="{6EDFA361-F61A-48BF-96EE-0AE748C90603}" srcOrd="1" destOrd="0" presId="urn:microsoft.com/office/officeart/2005/8/layout/orgChart1"/>
    <dgm:cxn modelId="{E8E19B25-35F6-41ED-808D-8B1623145C52}" type="presParOf" srcId="{6EDFA361-F61A-48BF-96EE-0AE748C90603}" destId="{3CD25FF9-25BD-4293-B3C5-0D3035BADBB6}" srcOrd="0" destOrd="0" presId="urn:microsoft.com/office/officeart/2005/8/layout/orgChart1"/>
    <dgm:cxn modelId="{07326214-7C36-46AF-BA3A-A7451DEF5395}" type="presParOf" srcId="{3CD25FF9-25BD-4293-B3C5-0D3035BADBB6}" destId="{D46EEE0B-7AB3-428C-A5F9-0A2AA982D26F}" srcOrd="0" destOrd="0" presId="urn:microsoft.com/office/officeart/2005/8/layout/orgChart1"/>
    <dgm:cxn modelId="{1E219BF5-B4D0-4B71-AB6C-78A212307400}" type="presParOf" srcId="{3CD25FF9-25BD-4293-B3C5-0D3035BADBB6}" destId="{64F1312D-CDBC-48E5-9DC9-2157A310C351}" srcOrd="1" destOrd="0" presId="urn:microsoft.com/office/officeart/2005/8/layout/orgChart1"/>
    <dgm:cxn modelId="{F6B98C1D-EA65-4919-B42B-0BA7CBFEE405}" type="presParOf" srcId="{6EDFA361-F61A-48BF-96EE-0AE748C90603}" destId="{6A4239FE-0158-42F3-A176-E057704F54BE}" srcOrd="1" destOrd="0" presId="urn:microsoft.com/office/officeart/2005/8/layout/orgChart1"/>
    <dgm:cxn modelId="{4E269DDD-DB96-4E3E-AA5C-7E2A66688479}" type="presParOf" srcId="{6EDFA361-F61A-48BF-96EE-0AE748C90603}" destId="{22F6FFE5-58C1-43BB-8E06-B4E460D5BF4D}" srcOrd="2" destOrd="0" presId="urn:microsoft.com/office/officeart/2005/8/layout/orgChart1"/>
    <dgm:cxn modelId="{55444561-024B-4896-9190-4EA6745D5982}" type="presParOf" srcId="{77B21E9E-C84A-407A-80A9-AAAF5E0596C1}" destId="{BB0DFA3B-94D8-43EA-88F8-862C6CB34BA8}" srcOrd="2" destOrd="0" presId="urn:microsoft.com/office/officeart/2005/8/layout/orgChart1"/>
    <dgm:cxn modelId="{9ACF4B5B-1520-408E-A433-E112043FE0E9}" type="presParOf" srcId="{77B21E9E-C84A-407A-80A9-AAAF5E0596C1}" destId="{EE821C50-4B89-497B-A5EF-0D766ED70810}" srcOrd="3" destOrd="0" presId="urn:microsoft.com/office/officeart/2005/8/layout/orgChart1"/>
    <dgm:cxn modelId="{DC6C8626-FE77-4982-ABE3-B175ED65D0EB}" type="presParOf" srcId="{EE821C50-4B89-497B-A5EF-0D766ED70810}" destId="{18F3C098-4BD6-4CD5-AFE3-882CB5E184C8}" srcOrd="0" destOrd="0" presId="urn:microsoft.com/office/officeart/2005/8/layout/orgChart1"/>
    <dgm:cxn modelId="{792B5D6E-83A9-4E35-AAD8-E600FC2F0B81}" type="presParOf" srcId="{18F3C098-4BD6-4CD5-AFE3-882CB5E184C8}" destId="{AEBFDCBE-CAFD-458D-8B49-7671AB92749A}" srcOrd="0" destOrd="0" presId="urn:microsoft.com/office/officeart/2005/8/layout/orgChart1"/>
    <dgm:cxn modelId="{E8229F35-2170-49C6-BAA9-FA0F62194AE0}" type="presParOf" srcId="{18F3C098-4BD6-4CD5-AFE3-882CB5E184C8}" destId="{6A98939B-ED4B-4AED-BD6B-6BE29908547A}" srcOrd="1" destOrd="0" presId="urn:microsoft.com/office/officeart/2005/8/layout/orgChart1"/>
    <dgm:cxn modelId="{97EDBE7C-A704-49F0-9AE2-139A03AE6482}" type="presParOf" srcId="{EE821C50-4B89-497B-A5EF-0D766ED70810}" destId="{0ED032D8-6499-4D14-B920-263800D317BD}" srcOrd="1" destOrd="0" presId="urn:microsoft.com/office/officeart/2005/8/layout/orgChart1"/>
    <dgm:cxn modelId="{864A3D9B-4278-49C8-8AD5-B12CEC30D6C6}" type="presParOf" srcId="{EE821C50-4B89-497B-A5EF-0D766ED70810}" destId="{260B0FE5-E07C-4DF6-A5BB-EFCE20079744}" srcOrd="2" destOrd="0" presId="urn:microsoft.com/office/officeart/2005/8/layout/orgChart1"/>
    <dgm:cxn modelId="{4F47B182-E334-4C55-8EE4-7517BC30B847}" type="presParOf" srcId="{1FCD8A70-ACC4-4666-AC4F-8381A30FC026}" destId="{43317745-9BB5-4A24-9F08-D0A62523E3E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ED1CBF-4419-4B22-9A9A-32BAA525A5D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8156DFAB-4DC2-4E23-B0D3-E2F4CA512C91}">
      <dgm:prSet phldrT="[Tekst]" custT="1">
        <dgm:style>
          <a:lnRef idx="2">
            <a:schemeClr val="dk1"/>
          </a:lnRef>
          <a:fillRef idx="1">
            <a:schemeClr val="lt1"/>
          </a:fillRef>
          <a:effectRef idx="0">
            <a:schemeClr val="dk1"/>
          </a:effectRef>
          <a:fontRef idx="minor">
            <a:schemeClr val="dk1"/>
          </a:fontRef>
        </dgm:style>
      </dgm:prSet>
      <dgm:spPr>
        <a:xfrm>
          <a:off x="2873129" y="1155"/>
          <a:ext cx="2264893" cy="1132446"/>
        </a:xfrm>
        <a:solidFill>
          <a:sysClr val="window" lastClr="FFFFFF"/>
        </a:solidFill>
        <a:ln w="25400" cap="flat" cmpd="sng" algn="ctr">
          <a:solidFill>
            <a:sysClr val="windowText" lastClr="000000"/>
          </a:solidFill>
          <a:prstDash val="solid"/>
        </a:ln>
        <a:effectLst/>
      </dgm:spPr>
      <dgm:t>
        <a:bodyPr/>
        <a:lstStyle/>
        <a:p>
          <a:pPr algn="ctr"/>
          <a:r>
            <a:rPr lang="nl-NL" sz="1000" b="1">
              <a:solidFill>
                <a:sysClr val="windowText" lastClr="000000"/>
              </a:solidFill>
              <a:latin typeface="Calibri"/>
              <a:ea typeface="+mn-ea"/>
              <a:cs typeface="+mn-cs"/>
            </a:rPr>
            <a:t>kind in het basisonderwijs/kinderopvang</a:t>
          </a:r>
        </a:p>
      </dgm:t>
    </dgm:pt>
    <dgm:pt modelId="{BA9F2178-7AC0-42F9-AED9-E15876D4B8C5}" type="parTrans" cxnId="{1276E780-88B0-42F1-B653-69BCE40AC2D1}">
      <dgm:prSet/>
      <dgm:spPr/>
      <dgm:t>
        <a:bodyPr/>
        <a:lstStyle/>
        <a:p>
          <a:endParaRPr lang="nl-NL"/>
        </a:p>
      </dgm:t>
    </dgm:pt>
    <dgm:pt modelId="{15880013-1746-47CD-8E6A-666CF48D02A1}" type="sibTrans" cxnId="{1276E780-88B0-42F1-B653-69BCE40AC2D1}">
      <dgm:prSet/>
      <dgm:spPr/>
      <dgm:t>
        <a:bodyPr/>
        <a:lstStyle/>
        <a:p>
          <a:endParaRPr lang="nl-NL"/>
        </a:p>
      </dgm:t>
    </dgm:pt>
    <dgm:pt modelId="{A51E0261-95D9-4A7E-B44F-07BC4E2BE527}">
      <dgm:prSet phldrT="[Tekst]" custT="1">
        <dgm:style>
          <a:lnRef idx="2">
            <a:schemeClr val="dk1"/>
          </a:lnRef>
          <a:fillRef idx="1">
            <a:schemeClr val="lt1"/>
          </a:fillRef>
          <a:effectRef idx="0">
            <a:schemeClr val="dk1"/>
          </a:effectRef>
          <a:fontRef idx="minor">
            <a:schemeClr val="dk1"/>
          </a:fontRef>
        </dgm:style>
      </dgm:prSet>
      <dgm:spPr>
        <a:xfrm>
          <a:off x="1459949" y="1609445"/>
          <a:ext cx="2264893" cy="1132446"/>
        </a:xfrm>
        <a:solidFill>
          <a:sysClr val="window" lastClr="FFFFFF"/>
        </a:solidFill>
        <a:ln w="25400" cap="flat" cmpd="sng" algn="ctr">
          <a:solidFill>
            <a:sysClr val="windowText" lastClr="000000"/>
          </a:solidFill>
          <a:prstDash val="solid"/>
        </a:ln>
        <a:effectLst/>
      </dgm:spPr>
      <dgm:t>
        <a:bodyPr/>
        <a:lstStyle/>
        <a:p>
          <a:pPr algn="ctr"/>
          <a:r>
            <a:rPr lang="nl-NL" sz="1000" b="1" dirty="0">
              <a:solidFill>
                <a:sysClr val="windowText" lastClr="000000"/>
              </a:solidFill>
              <a:latin typeface="Calibri"/>
              <a:ea typeface="+mn-ea"/>
              <a:cs typeface="+mn-cs"/>
            </a:rPr>
            <a:t>4 besmettingen in 1 </a:t>
          </a:r>
          <a:r>
            <a:rPr lang="nl-NL" sz="1000" b="1" dirty="0" smtClean="0">
              <a:solidFill>
                <a:sysClr val="windowText" lastClr="000000"/>
              </a:solidFill>
              <a:latin typeface="Calibri"/>
              <a:ea typeface="+mn-ea"/>
              <a:cs typeface="+mn-cs"/>
            </a:rPr>
            <a:t>klas (leerlingen plus leerkracht)</a:t>
          </a:r>
          <a:endParaRPr lang="nl-NL" sz="1000" b="1" dirty="0">
            <a:solidFill>
              <a:sysClr val="windowText" lastClr="000000"/>
            </a:solidFill>
            <a:latin typeface="Calibri"/>
            <a:ea typeface="+mn-ea"/>
            <a:cs typeface="+mn-cs"/>
          </a:endParaRPr>
        </a:p>
      </dgm:t>
    </dgm:pt>
    <dgm:pt modelId="{E01FFA1B-44CF-4C7D-B117-BA89915C276D}" type="parTrans" cxnId="{D8E52D7E-B30A-422A-A7CA-49B0B2A0CA22}">
      <dgm:prSet/>
      <dgm:spPr>
        <a:xfrm>
          <a:off x="2592396" y="1133602"/>
          <a:ext cx="1413180" cy="475842"/>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D5517175-856D-4854-BCFB-F21D0D2C85B4}" type="sibTrans" cxnId="{D8E52D7E-B30A-422A-A7CA-49B0B2A0CA22}">
      <dgm:prSet/>
      <dgm:spPr/>
      <dgm:t>
        <a:bodyPr/>
        <a:lstStyle/>
        <a:p>
          <a:endParaRPr lang="nl-NL"/>
        </a:p>
      </dgm:t>
    </dgm:pt>
    <dgm:pt modelId="{EF4E1D38-9834-4C4A-812F-57319E50FE87}">
      <dgm:prSet phldrT="[Tekst]" custT="1">
        <dgm:style>
          <a:lnRef idx="2">
            <a:schemeClr val="dk1"/>
          </a:lnRef>
          <a:fillRef idx="1">
            <a:schemeClr val="lt1"/>
          </a:fillRef>
          <a:effectRef idx="0">
            <a:schemeClr val="dk1"/>
          </a:effectRef>
          <a:fontRef idx="minor">
            <a:schemeClr val="dk1"/>
          </a:fontRef>
        </dgm:style>
      </dgm:prSet>
      <dgm:spPr>
        <a:xfrm>
          <a:off x="4200470" y="1609445"/>
          <a:ext cx="2264893" cy="1132446"/>
        </a:xfrm>
        <a:solidFill>
          <a:sysClr val="window" lastClr="FFFFFF"/>
        </a:solidFill>
        <a:ln w="25400" cap="flat" cmpd="sng" algn="ctr">
          <a:solidFill>
            <a:sysClr val="windowText" lastClr="000000"/>
          </a:solidFill>
          <a:prstDash val="solid"/>
        </a:ln>
        <a:effectLst/>
      </dgm:spPr>
      <dgm:t>
        <a:bodyPr/>
        <a:lstStyle/>
        <a:p>
          <a:pPr algn="ctr"/>
          <a:r>
            <a:rPr lang="nl-NL" sz="1000" b="1" dirty="0">
              <a:solidFill>
                <a:sysClr val="windowText" lastClr="000000"/>
              </a:solidFill>
              <a:latin typeface="Calibri"/>
              <a:ea typeface="+mn-ea"/>
              <a:cs typeface="+mn-cs"/>
            </a:rPr>
            <a:t>25% besmettingen in 1 </a:t>
          </a:r>
          <a:r>
            <a:rPr lang="nl-NL" sz="1000" b="1" dirty="0" smtClean="0">
              <a:solidFill>
                <a:sysClr val="windowText" lastClr="000000"/>
              </a:solidFill>
              <a:latin typeface="Calibri"/>
              <a:ea typeface="+mn-ea"/>
              <a:cs typeface="+mn-cs"/>
            </a:rPr>
            <a:t>klasgroep (16 </a:t>
          </a:r>
          <a:r>
            <a:rPr lang="nl-NL" sz="1000" b="1" dirty="0" err="1" smtClean="0">
              <a:solidFill>
                <a:sysClr val="windowText" lastClr="000000"/>
              </a:solidFill>
              <a:latin typeface="Calibri"/>
              <a:ea typeface="+mn-ea"/>
              <a:cs typeface="+mn-cs"/>
            </a:rPr>
            <a:t>llg</a:t>
          </a:r>
          <a:r>
            <a:rPr lang="nl-NL" sz="1000" b="1" dirty="0" smtClean="0">
              <a:solidFill>
                <a:sysClr val="windowText" lastClr="000000"/>
              </a:solidFill>
              <a:latin typeface="Calibri"/>
              <a:ea typeface="+mn-ea"/>
              <a:cs typeface="+mn-cs"/>
            </a:rPr>
            <a:t>)</a:t>
          </a:r>
        </a:p>
        <a:p>
          <a:pPr algn="ctr"/>
          <a:r>
            <a:rPr lang="nl-BE" sz="1000" b="1" dirty="0" smtClean="0">
              <a:solidFill>
                <a:sysClr val="windowText" lastClr="000000"/>
              </a:solidFill>
              <a:latin typeface="Calibri"/>
              <a:ea typeface="+mn-ea"/>
              <a:cs typeface="+mn-cs"/>
            </a:rPr>
            <a:t>Leerlingen plus leerkracht</a:t>
          </a:r>
          <a:endParaRPr lang="nl-NL" sz="1000" b="1" dirty="0">
            <a:solidFill>
              <a:sysClr val="windowText" lastClr="000000"/>
            </a:solidFill>
            <a:latin typeface="Calibri"/>
            <a:ea typeface="+mn-ea"/>
            <a:cs typeface="+mn-cs"/>
          </a:endParaRPr>
        </a:p>
      </dgm:t>
    </dgm:pt>
    <dgm:pt modelId="{CA6D604A-A0E3-41B6-8E95-20C9B9B804B5}" type="parTrans" cxnId="{2210923E-01C0-4462-A15F-D72B3515173F}">
      <dgm:prSet/>
      <dgm:spPr>
        <a:xfrm>
          <a:off x="4005576" y="1133602"/>
          <a:ext cx="1327340" cy="475842"/>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5E28A58E-3562-467A-BA23-E217F9745DA7}" type="sibTrans" cxnId="{2210923E-01C0-4462-A15F-D72B3515173F}">
      <dgm:prSet/>
      <dgm:spPr/>
      <dgm:t>
        <a:bodyPr/>
        <a:lstStyle/>
        <a:p>
          <a:endParaRPr lang="nl-NL"/>
        </a:p>
      </dgm:t>
    </dgm:pt>
    <dgm:pt modelId="{6D1C59E7-F058-4B47-8270-F97996D524C0}">
      <dgm:prSet phldrT="[Tekst]" custT="1">
        <dgm:style>
          <a:lnRef idx="2">
            <a:schemeClr val="accent2"/>
          </a:lnRef>
          <a:fillRef idx="1">
            <a:schemeClr val="lt1"/>
          </a:fillRef>
          <a:effectRef idx="0">
            <a:schemeClr val="accent2"/>
          </a:effectRef>
          <a:fontRef idx="minor">
            <a:schemeClr val="dk1"/>
          </a:fontRef>
        </dgm:style>
      </dgm:prSet>
      <dgm:spPr>
        <a:xfrm>
          <a:off x="1681297" y="3218324"/>
          <a:ext cx="2264893" cy="1132446"/>
        </a:xfrm>
        <a:solidFill>
          <a:sysClr val="window" lastClr="FFFFFF"/>
        </a:solidFill>
        <a:ln w="25400" cap="flat" cmpd="sng" algn="ctr">
          <a:solidFill>
            <a:srgbClr val="C0504D"/>
          </a:solidFill>
          <a:prstDash val="solid"/>
        </a:ln>
        <a:effectLst/>
      </dgm:spPr>
      <dgm:t>
        <a:bodyPr/>
        <a:lstStyle/>
        <a:p>
          <a:pPr algn="ctr"/>
          <a:r>
            <a:rPr lang="nl-NL" sz="1000" b="1" dirty="0">
              <a:solidFill>
                <a:sysClr val="windowText" lastClr="000000"/>
              </a:solidFill>
              <a:latin typeface="Calibri"/>
              <a:ea typeface="+mn-ea"/>
              <a:cs typeface="+mn-cs"/>
            </a:rPr>
            <a:t>hele </a:t>
          </a:r>
          <a:r>
            <a:rPr lang="nl-NL" sz="1000" b="1" dirty="0" smtClean="0">
              <a:solidFill>
                <a:sysClr val="windowText" lastClr="000000"/>
              </a:solidFill>
              <a:latin typeface="Calibri"/>
              <a:ea typeface="+mn-ea"/>
              <a:cs typeface="+mn-cs"/>
            </a:rPr>
            <a:t>klas plus leerkracht </a:t>
          </a:r>
          <a:r>
            <a:rPr lang="nl-NL" sz="1000" b="1" dirty="0">
              <a:solidFill>
                <a:sysClr val="windowText" lastClr="000000"/>
              </a:solidFill>
              <a:latin typeface="Calibri"/>
              <a:ea typeface="+mn-ea"/>
              <a:cs typeface="+mn-cs"/>
            </a:rPr>
            <a:t>5 dagen in quarantaine</a:t>
          </a:r>
        </a:p>
      </dgm:t>
    </dgm:pt>
    <dgm:pt modelId="{31D0EFE0-8308-43C8-83A0-F0CCB63697FB}" type="parTrans" cxnId="{AB3D0A2B-6B33-4FB5-BFC1-6002936EA48D}">
      <dgm:prSet/>
      <dgm:spPr>
        <a:xfrm>
          <a:off x="1635577" y="2741892"/>
          <a:ext cx="91440" cy="1042655"/>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18F7C63F-41EB-4201-A28D-FEA09748639B}" type="sibTrans" cxnId="{AB3D0A2B-6B33-4FB5-BFC1-6002936EA48D}">
      <dgm:prSet/>
      <dgm:spPr/>
      <dgm:t>
        <a:bodyPr/>
        <a:lstStyle/>
        <a:p>
          <a:endParaRPr lang="nl-NL"/>
        </a:p>
      </dgm:t>
    </dgm:pt>
    <dgm:pt modelId="{AE4AED02-F656-4B57-B8EA-2F901C9288BD}">
      <dgm:prSet phldrT="[Tekst]" custT="1">
        <dgm:style>
          <a:lnRef idx="2">
            <a:schemeClr val="accent2"/>
          </a:lnRef>
          <a:fillRef idx="1">
            <a:schemeClr val="lt1"/>
          </a:fillRef>
          <a:effectRef idx="0">
            <a:schemeClr val="accent2"/>
          </a:effectRef>
          <a:fontRef idx="minor">
            <a:schemeClr val="dk1"/>
          </a:fontRef>
        </dgm:style>
      </dgm:prSet>
      <dgm:spPr>
        <a:xfrm>
          <a:off x="4430674" y="3218324"/>
          <a:ext cx="2264893" cy="1132446"/>
        </a:xfrm>
        <a:solidFill>
          <a:sysClr val="window" lastClr="FFFFFF"/>
        </a:solidFill>
        <a:ln w="25400" cap="flat" cmpd="sng" algn="ctr">
          <a:solidFill>
            <a:srgbClr val="C0504D"/>
          </a:solidFill>
          <a:prstDash val="solid"/>
        </a:ln>
        <a:effectLst/>
      </dgm:spPr>
      <dgm:t>
        <a:bodyPr/>
        <a:lstStyle/>
        <a:p>
          <a:pPr algn="ctr"/>
          <a:r>
            <a:rPr lang="nl-NL" sz="1000" b="1" dirty="0">
              <a:solidFill>
                <a:sysClr val="windowText" lastClr="000000"/>
              </a:solidFill>
              <a:latin typeface="Calibri"/>
              <a:ea typeface="+mn-ea"/>
              <a:cs typeface="+mn-cs"/>
            </a:rPr>
            <a:t>hele </a:t>
          </a:r>
          <a:r>
            <a:rPr lang="nl-NL" sz="1000" b="1" dirty="0" smtClean="0">
              <a:solidFill>
                <a:sysClr val="windowText" lastClr="000000"/>
              </a:solidFill>
              <a:latin typeface="Calibri"/>
              <a:ea typeface="+mn-ea"/>
              <a:cs typeface="+mn-cs"/>
            </a:rPr>
            <a:t>klas plus leerkracht </a:t>
          </a:r>
          <a:r>
            <a:rPr lang="nl-NL" sz="1000" b="1" dirty="0">
              <a:solidFill>
                <a:sysClr val="windowText" lastClr="000000"/>
              </a:solidFill>
              <a:latin typeface="Calibri"/>
              <a:ea typeface="+mn-ea"/>
              <a:cs typeface="+mn-cs"/>
            </a:rPr>
            <a:t>5 dagen in quarantaine</a:t>
          </a:r>
        </a:p>
      </dgm:t>
    </dgm:pt>
    <dgm:pt modelId="{56D8B653-6DBE-472B-86C8-AB204B828F6E}" type="parTrans" cxnId="{B337C2A0-EFAB-43D7-9079-1EE42D2B49D0}">
      <dgm:prSet/>
      <dgm:spPr>
        <a:xfrm>
          <a:off x="4381239" y="2741892"/>
          <a:ext cx="91440" cy="1042655"/>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247206D0-B67F-4E44-9B86-C7C228291E93}" type="sibTrans" cxnId="{B337C2A0-EFAB-43D7-9079-1EE42D2B49D0}">
      <dgm:prSet/>
      <dgm:spPr/>
      <dgm:t>
        <a:bodyPr/>
        <a:lstStyle/>
        <a:p>
          <a:endParaRPr lang="nl-NL"/>
        </a:p>
      </dgm:t>
    </dgm:pt>
    <dgm:pt modelId="{E026B09E-D144-416E-B345-2C7B90832EDD}" type="pres">
      <dgm:prSet presAssocID="{5AED1CBF-4419-4B22-9A9A-32BAA525A5D4}" presName="hierChild1" presStyleCnt="0">
        <dgm:presLayoutVars>
          <dgm:orgChart val="1"/>
          <dgm:chPref val="1"/>
          <dgm:dir/>
          <dgm:animOne val="branch"/>
          <dgm:animLvl val="lvl"/>
          <dgm:resizeHandles/>
        </dgm:presLayoutVars>
      </dgm:prSet>
      <dgm:spPr/>
      <dgm:t>
        <a:bodyPr/>
        <a:lstStyle/>
        <a:p>
          <a:endParaRPr lang="nl-NL"/>
        </a:p>
      </dgm:t>
    </dgm:pt>
    <dgm:pt modelId="{4BFF6EA2-3490-4099-A00A-A744EB3E994D}" type="pres">
      <dgm:prSet presAssocID="{8156DFAB-4DC2-4E23-B0D3-E2F4CA512C91}" presName="hierRoot1" presStyleCnt="0">
        <dgm:presLayoutVars>
          <dgm:hierBranch val="init"/>
        </dgm:presLayoutVars>
      </dgm:prSet>
      <dgm:spPr/>
    </dgm:pt>
    <dgm:pt modelId="{CCD0E7FE-48C6-47C8-9839-5523AD6AE25E}" type="pres">
      <dgm:prSet presAssocID="{8156DFAB-4DC2-4E23-B0D3-E2F4CA512C91}" presName="rootComposite1" presStyleCnt="0"/>
      <dgm:spPr/>
    </dgm:pt>
    <dgm:pt modelId="{8276D60F-3DB2-460E-9BD8-807AC112B473}" type="pres">
      <dgm:prSet presAssocID="{8156DFAB-4DC2-4E23-B0D3-E2F4CA512C91}" presName="rootText1" presStyleLbl="node0" presStyleIdx="0" presStyleCnt="1" custLinFactNeighborX="1895" custLinFactNeighborY="-19">
        <dgm:presLayoutVars>
          <dgm:chPref val="3"/>
        </dgm:presLayoutVars>
      </dgm:prSet>
      <dgm:spPr>
        <a:prstGeom prst="rect">
          <a:avLst/>
        </a:prstGeom>
      </dgm:spPr>
      <dgm:t>
        <a:bodyPr/>
        <a:lstStyle/>
        <a:p>
          <a:endParaRPr lang="nl-NL"/>
        </a:p>
      </dgm:t>
    </dgm:pt>
    <dgm:pt modelId="{4BDF976E-8F4B-4B73-939A-6A2AA7CE6335}" type="pres">
      <dgm:prSet presAssocID="{8156DFAB-4DC2-4E23-B0D3-E2F4CA512C91}" presName="rootConnector1" presStyleLbl="node1" presStyleIdx="0" presStyleCnt="0"/>
      <dgm:spPr/>
      <dgm:t>
        <a:bodyPr/>
        <a:lstStyle/>
        <a:p>
          <a:endParaRPr lang="nl-NL"/>
        </a:p>
      </dgm:t>
    </dgm:pt>
    <dgm:pt modelId="{4AF764BD-F6AA-4795-8EE0-4B683674B506}" type="pres">
      <dgm:prSet presAssocID="{8156DFAB-4DC2-4E23-B0D3-E2F4CA512C91}" presName="hierChild2" presStyleCnt="0"/>
      <dgm:spPr/>
    </dgm:pt>
    <dgm:pt modelId="{B54E3882-5DB9-4579-B172-643E14177869}" type="pres">
      <dgm:prSet presAssocID="{E01FFA1B-44CF-4C7D-B117-BA89915C276D}" presName="Name37" presStyleLbl="parChTrans1D2" presStyleIdx="0" presStyleCnt="2"/>
      <dgm:spPr>
        <a:custGeom>
          <a:avLst/>
          <a:gdLst/>
          <a:ahLst/>
          <a:cxnLst/>
          <a:rect l="0" t="0" r="0" b="0"/>
          <a:pathLst>
            <a:path>
              <a:moveTo>
                <a:pt x="1413180" y="0"/>
              </a:moveTo>
              <a:lnTo>
                <a:pt x="1413180" y="238028"/>
              </a:lnTo>
              <a:lnTo>
                <a:pt x="0" y="238028"/>
              </a:lnTo>
              <a:lnTo>
                <a:pt x="0" y="475842"/>
              </a:lnTo>
            </a:path>
          </a:pathLst>
        </a:custGeom>
      </dgm:spPr>
      <dgm:t>
        <a:bodyPr/>
        <a:lstStyle/>
        <a:p>
          <a:endParaRPr lang="nl-NL"/>
        </a:p>
      </dgm:t>
    </dgm:pt>
    <dgm:pt modelId="{019794D8-08F7-45A9-A683-FB100CEC4E3D}" type="pres">
      <dgm:prSet presAssocID="{A51E0261-95D9-4A7E-B44F-07BC4E2BE527}" presName="hierRoot2" presStyleCnt="0">
        <dgm:presLayoutVars>
          <dgm:hierBranch val="init"/>
        </dgm:presLayoutVars>
      </dgm:prSet>
      <dgm:spPr/>
    </dgm:pt>
    <dgm:pt modelId="{89AA9884-1DC3-4E4D-BF0E-8E7BA7BBCDD7}" type="pres">
      <dgm:prSet presAssocID="{A51E0261-95D9-4A7E-B44F-07BC4E2BE527}" presName="rootComposite" presStyleCnt="0"/>
      <dgm:spPr/>
    </dgm:pt>
    <dgm:pt modelId="{ECEE35CC-AA67-4C48-ABA4-2090F758E3CC}" type="pres">
      <dgm:prSet presAssocID="{A51E0261-95D9-4A7E-B44F-07BC4E2BE527}" presName="rootText" presStyleLbl="node2" presStyleIdx="0" presStyleCnt="2">
        <dgm:presLayoutVars>
          <dgm:chPref val="3"/>
        </dgm:presLayoutVars>
      </dgm:prSet>
      <dgm:spPr>
        <a:prstGeom prst="rect">
          <a:avLst/>
        </a:prstGeom>
      </dgm:spPr>
      <dgm:t>
        <a:bodyPr/>
        <a:lstStyle/>
        <a:p>
          <a:endParaRPr lang="nl-NL"/>
        </a:p>
      </dgm:t>
    </dgm:pt>
    <dgm:pt modelId="{E0523813-D18E-4AA0-9698-78D78959B496}" type="pres">
      <dgm:prSet presAssocID="{A51E0261-95D9-4A7E-B44F-07BC4E2BE527}" presName="rootConnector" presStyleLbl="node2" presStyleIdx="0" presStyleCnt="2"/>
      <dgm:spPr/>
      <dgm:t>
        <a:bodyPr/>
        <a:lstStyle/>
        <a:p>
          <a:endParaRPr lang="nl-NL"/>
        </a:p>
      </dgm:t>
    </dgm:pt>
    <dgm:pt modelId="{33B730BE-3CDC-47A2-BF26-C9C408703C24}" type="pres">
      <dgm:prSet presAssocID="{A51E0261-95D9-4A7E-B44F-07BC4E2BE527}" presName="hierChild4" presStyleCnt="0"/>
      <dgm:spPr/>
    </dgm:pt>
    <dgm:pt modelId="{65628D50-F7EB-4727-84B1-783F6EA8549E}" type="pres">
      <dgm:prSet presAssocID="{31D0EFE0-8308-43C8-83A0-F0CCB63697FB}" presName="Name37" presStyleLbl="parChTrans1D3" presStyleIdx="0" presStyleCnt="2"/>
      <dgm:spPr>
        <a:custGeom>
          <a:avLst/>
          <a:gdLst/>
          <a:ahLst/>
          <a:cxnLst/>
          <a:rect l="0" t="0" r="0" b="0"/>
          <a:pathLst>
            <a:path>
              <a:moveTo>
                <a:pt x="50861" y="0"/>
              </a:moveTo>
              <a:lnTo>
                <a:pt x="45720" y="1042655"/>
              </a:lnTo>
            </a:path>
          </a:pathLst>
        </a:custGeom>
      </dgm:spPr>
      <dgm:t>
        <a:bodyPr/>
        <a:lstStyle/>
        <a:p>
          <a:endParaRPr lang="nl-NL"/>
        </a:p>
      </dgm:t>
    </dgm:pt>
    <dgm:pt modelId="{94265F1A-04B3-433F-8939-32AB052C1BB0}" type="pres">
      <dgm:prSet presAssocID="{6D1C59E7-F058-4B47-8270-F97996D524C0}" presName="hierRoot2" presStyleCnt="0">
        <dgm:presLayoutVars>
          <dgm:hierBranch val="init"/>
        </dgm:presLayoutVars>
      </dgm:prSet>
      <dgm:spPr/>
    </dgm:pt>
    <dgm:pt modelId="{AEDB045E-8D33-4F6F-BA2D-5459A86598AD}" type="pres">
      <dgm:prSet presAssocID="{6D1C59E7-F058-4B47-8270-F97996D524C0}" presName="rootComposite" presStyleCnt="0"/>
      <dgm:spPr/>
    </dgm:pt>
    <dgm:pt modelId="{D146C4CD-9E48-4B96-B907-16B086A49087}" type="pres">
      <dgm:prSet presAssocID="{6D1C59E7-F058-4B47-8270-F97996D524C0}" presName="rootText" presStyleLbl="node3" presStyleIdx="0" presStyleCnt="2" custLinFactNeighborX="-15227" custLinFactNeighborY="71">
        <dgm:presLayoutVars>
          <dgm:chPref val="3"/>
        </dgm:presLayoutVars>
      </dgm:prSet>
      <dgm:spPr>
        <a:prstGeom prst="rect">
          <a:avLst/>
        </a:prstGeom>
      </dgm:spPr>
      <dgm:t>
        <a:bodyPr/>
        <a:lstStyle/>
        <a:p>
          <a:endParaRPr lang="nl-NL"/>
        </a:p>
      </dgm:t>
    </dgm:pt>
    <dgm:pt modelId="{DEC610CC-1E72-4536-85B6-EE60C57B2946}" type="pres">
      <dgm:prSet presAssocID="{6D1C59E7-F058-4B47-8270-F97996D524C0}" presName="rootConnector" presStyleLbl="node3" presStyleIdx="0" presStyleCnt="2"/>
      <dgm:spPr/>
      <dgm:t>
        <a:bodyPr/>
        <a:lstStyle/>
        <a:p>
          <a:endParaRPr lang="nl-NL"/>
        </a:p>
      </dgm:t>
    </dgm:pt>
    <dgm:pt modelId="{AEF6D6CC-5A71-4AFF-A039-4BE1201D70A0}" type="pres">
      <dgm:prSet presAssocID="{6D1C59E7-F058-4B47-8270-F97996D524C0}" presName="hierChild4" presStyleCnt="0"/>
      <dgm:spPr/>
    </dgm:pt>
    <dgm:pt modelId="{54BF0C2D-6BF5-4AC1-AB11-8FDD5E5C4559}" type="pres">
      <dgm:prSet presAssocID="{6D1C59E7-F058-4B47-8270-F97996D524C0}" presName="hierChild5" presStyleCnt="0"/>
      <dgm:spPr/>
    </dgm:pt>
    <dgm:pt modelId="{5C0A3BAF-3980-4C77-A026-71F35326695C}" type="pres">
      <dgm:prSet presAssocID="{A51E0261-95D9-4A7E-B44F-07BC4E2BE527}" presName="hierChild5" presStyleCnt="0"/>
      <dgm:spPr/>
    </dgm:pt>
    <dgm:pt modelId="{44572CFD-CF25-4C93-ACE8-9239ADEA122F}" type="pres">
      <dgm:prSet presAssocID="{CA6D604A-A0E3-41B6-8E95-20C9B9B804B5}" presName="Name37" presStyleLbl="parChTrans1D2" presStyleIdx="1" presStyleCnt="2"/>
      <dgm:spPr>
        <a:custGeom>
          <a:avLst/>
          <a:gdLst/>
          <a:ahLst/>
          <a:cxnLst/>
          <a:rect l="0" t="0" r="0" b="0"/>
          <a:pathLst>
            <a:path>
              <a:moveTo>
                <a:pt x="0" y="0"/>
              </a:moveTo>
              <a:lnTo>
                <a:pt x="0" y="238028"/>
              </a:lnTo>
              <a:lnTo>
                <a:pt x="1327340" y="238028"/>
              </a:lnTo>
              <a:lnTo>
                <a:pt x="1327340" y="475842"/>
              </a:lnTo>
            </a:path>
          </a:pathLst>
        </a:custGeom>
      </dgm:spPr>
      <dgm:t>
        <a:bodyPr/>
        <a:lstStyle/>
        <a:p>
          <a:endParaRPr lang="nl-NL"/>
        </a:p>
      </dgm:t>
    </dgm:pt>
    <dgm:pt modelId="{6B1BD35C-DBC4-406C-B0AC-99087D2ED108}" type="pres">
      <dgm:prSet presAssocID="{EF4E1D38-9834-4C4A-812F-57319E50FE87}" presName="hierRoot2" presStyleCnt="0">
        <dgm:presLayoutVars>
          <dgm:hierBranch val="init"/>
        </dgm:presLayoutVars>
      </dgm:prSet>
      <dgm:spPr/>
    </dgm:pt>
    <dgm:pt modelId="{24867149-2A9F-4084-AF84-BDAB9899CD42}" type="pres">
      <dgm:prSet presAssocID="{EF4E1D38-9834-4C4A-812F-57319E50FE87}" presName="rootComposite" presStyleCnt="0"/>
      <dgm:spPr/>
    </dgm:pt>
    <dgm:pt modelId="{0A2894B9-DFE7-4301-B3FE-8BCB80565073}" type="pres">
      <dgm:prSet presAssocID="{EF4E1D38-9834-4C4A-812F-57319E50FE87}" presName="rootText" presStyleLbl="node2" presStyleIdx="1" presStyleCnt="2">
        <dgm:presLayoutVars>
          <dgm:chPref val="3"/>
        </dgm:presLayoutVars>
      </dgm:prSet>
      <dgm:spPr>
        <a:prstGeom prst="rect">
          <a:avLst/>
        </a:prstGeom>
      </dgm:spPr>
      <dgm:t>
        <a:bodyPr/>
        <a:lstStyle/>
        <a:p>
          <a:endParaRPr lang="nl-NL"/>
        </a:p>
      </dgm:t>
    </dgm:pt>
    <dgm:pt modelId="{05D893AB-40DD-421A-B91B-9FE2BB0E16D8}" type="pres">
      <dgm:prSet presAssocID="{EF4E1D38-9834-4C4A-812F-57319E50FE87}" presName="rootConnector" presStyleLbl="node2" presStyleIdx="1" presStyleCnt="2"/>
      <dgm:spPr/>
      <dgm:t>
        <a:bodyPr/>
        <a:lstStyle/>
        <a:p>
          <a:endParaRPr lang="nl-NL"/>
        </a:p>
      </dgm:t>
    </dgm:pt>
    <dgm:pt modelId="{FC9D2D80-C034-4E6C-9C25-87C35BD520A8}" type="pres">
      <dgm:prSet presAssocID="{EF4E1D38-9834-4C4A-812F-57319E50FE87}" presName="hierChild4" presStyleCnt="0"/>
      <dgm:spPr/>
    </dgm:pt>
    <dgm:pt modelId="{641FDD95-A2C6-4791-96F5-FA443C6981E7}" type="pres">
      <dgm:prSet presAssocID="{56D8B653-6DBE-472B-86C8-AB204B828F6E}" presName="Name37" presStyleLbl="parChTrans1D3" presStyleIdx="1" presStyleCnt="2"/>
      <dgm:spPr>
        <a:custGeom>
          <a:avLst/>
          <a:gdLst/>
          <a:ahLst/>
          <a:cxnLst/>
          <a:rect l="0" t="0" r="0" b="0"/>
          <a:pathLst>
            <a:path>
              <a:moveTo>
                <a:pt x="45720" y="0"/>
              </a:moveTo>
              <a:lnTo>
                <a:pt x="45720" y="1042655"/>
              </a:lnTo>
              <a:lnTo>
                <a:pt x="49434" y="1042655"/>
              </a:lnTo>
            </a:path>
          </a:pathLst>
        </a:custGeom>
      </dgm:spPr>
      <dgm:t>
        <a:bodyPr/>
        <a:lstStyle/>
        <a:p>
          <a:endParaRPr lang="nl-NL"/>
        </a:p>
      </dgm:t>
    </dgm:pt>
    <dgm:pt modelId="{B0144860-1622-4862-B6D2-FB1B327AACBA}" type="pres">
      <dgm:prSet presAssocID="{AE4AED02-F656-4B57-B8EA-2F901C9288BD}" presName="hierRoot2" presStyleCnt="0">
        <dgm:presLayoutVars>
          <dgm:hierBranch val="init"/>
        </dgm:presLayoutVars>
      </dgm:prSet>
      <dgm:spPr/>
    </dgm:pt>
    <dgm:pt modelId="{AA7DB6CE-CDE5-4DE1-AD91-F161762A09A8}" type="pres">
      <dgm:prSet presAssocID="{AE4AED02-F656-4B57-B8EA-2F901C9288BD}" presName="rootComposite" presStyleCnt="0"/>
      <dgm:spPr/>
    </dgm:pt>
    <dgm:pt modelId="{C7030672-4EC7-4FDD-BBC0-25380EB84199}" type="pres">
      <dgm:prSet presAssocID="{AE4AED02-F656-4B57-B8EA-2F901C9288BD}" presName="rootText" presStyleLbl="node3" presStyleIdx="1" presStyleCnt="2" custLinFactNeighborX="-14836" custLinFactNeighborY="71">
        <dgm:presLayoutVars>
          <dgm:chPref val="3"/>
        </dgm:presLayoutVars>
      </dgm:prSet>
      <dgm:spPr>
        <a:prstGeom prst="rect">
          <a:avLst/>
        </a:prstGeom>
      </dgm:spPr>
      <dgm:t>
        <a:bodyPr/>
        <a:lstStyle/>
        <a:p>
          <a:endParaRPr lang="nl-NL"/>
        </a:p>
      </dgm:t>
    </dgm:pt>
    <dgm:pt modelId="{734DC8DE-A6F7-4C18-8DE0-A25DB1175BFE}" type="pres">
      <dgm:prSet presAssocID="{AE4AED02-F656-4B57-B8EA-2F901C9288BD}" presName="rootConnector" presStyleLbl="node3" presStyleIdx="1" presStyleCnt="2"/>
      <dgm:spPr/>
      <dgm:t>
        <a:bodyPr/>
        <a:lstStyle/>
        <a:p>
          <a:endParaRPr lang="nl-NL"/>
        </a:p>
      </dgm:t>
    </dgm:pt>
    <dgm:pt modelId="{056FDD00-AFD5-418A-99A0-49053DCFDB51}" type="pres">
      <dgm:prSet presAssocID="{AE4AED02-F656-4B57-B8EA-2F901C9288BD}" presName="hierChild4" presStyleCnt="0"/>
      <dgm:spPr/>
    </dgm:pt>
    <dgm:pt modelId="{9A42B0D2-19A7-4BD6-8E31-30B402A761A0}" type="pres">
      <dgm:prSet presAssocID="{AE4AED02-F656-4B57-B8EA-2F901C9288BD}" presName="hierChild5" presStyleCnt="0"/>
      <dgm:spPr/>
    </dgm:pt>
    <dgm:pt modelId="{E60E2F50-516D-4451-B366-6E20728D1673}" type="pres">
      <dgm:prSet presAssocID="{EF4E1D38-9834-4C4A-812F-57319E50FE87}" presName="hierChild5" presStyleCnt="0"/>
      <dgm:spPr/>
    </dgm:pt>
    <dgm:pt modelId="{270AC0F7-A625-4948-AD3A-B0B47A870837}" type="pres">
      <dgm:prSet presAssocID="{8156DFAB-4DC2-4E23-B0D3-E2F4CA512C91}" presName="hierChild3" presStyleCnt="0"/>
      <dgm:spPr/>
    </dgm:pt>
  </dgm:ptLst>
  <dgm:cxnLst>
    <dgm:cxn modelId="{C64DDDF3-DC34-4462-81D1-FAB5776DEEBB}" type="presOf" srcId="{EF4E1D38-9834-4C4A-812F-57319E50FE87}" destId="{0A2894B9-DFE7-4301-B3FE-8BCB80565073}" srcOrd="0" destOrd="0" presId="urn:microsoft.com/office/officeart/2005/8/layout/orgChart1"/>
    <dgm:cxn modelId="{46C22642-9E75-470C-8A37-AB2867A09FF0}" type="presOf" srcId="{56D8B653-6DBE-472B-86C8-AB204B828F6E}" destId="{641FDD95-A2C6-4791-96F5-FA443C6981E7}" srcOrd="0" destOrd="0" presId="urn:microsoft.com/office/officeart/2005/8/layout/orgChart1"/>
    <dgm:cxn modelId="{589E4FD8-50F8-4ECE-A542-C03A1E55C11D}" type="presOf" srcId="{AE4AED02-F656-4B57-B8EA-2F901C9288BD}" destId="{734DC8DE-A6F7-4C18-8DE0-A25DB1175BFE}" srcOrd="1" destOrd="0" presId="urn:microsoft.com/office/officeart/2005/8/layout/orgChart1"/>
    <dgm:cxn modelId="{1276E780-88B0-42F1-B653-69BCE40AC2D1}" srcId="{5AED1CBF-4419-4B22-9A9A-32BAA525A5D4}" destId="{8156DFAB-4DC2-4E23-B0D3-E2F4CA512C91}" srcOrd="0" destOrd="0" parTransId="{BA9F2178-7AC0-42F9-AED9-E15876D4B8C5}" sibTransId="{15880013-1746-47CD-8E6A-666CF48D02A1}"/>
    <dgm:cxn modelId="{B441D0A5-3BBF-4917-83BE-DE86F6CAB93F}" type="presOf" srcId="{E01FFA1B-44CF-4C7D-B117-BA89915C276D}" destId="{B54E3882-5DB9-4579-B172-643E14177869}" srcOrd="0" destOrd="0" presId="urn:microsoft.com/office/officeart/2005/8/layout/orgChart1"/>
    <dgm:cxn modelId="{B337C2A0-EFAB-43D7-9079-1EE42D2B49D0}" srcId="{EF4E1D38-9834-4C4A-812F-57319E50FE87}" destId="{AE4AED02-F656-4B57-B8EA-2F901C9288BD}" srcOrd="0" destOrd="0" parTransId="{56D8B653-6DBE-472B-86C8-AB204B828F6E}" sibTransId="{247206D0-B67F-4E44-9B86-C7C228291E93}"/>
    <dgm:cxn modelId="{DD15F17F-4465-4035-8F4B-AB249CCA886F}" type="presOf" srcId="{A51E0261-95D9-4A7E-B44F-07BC4E2BE527}" destId="{ECEE35CC-AA67-4C48-ABA4-2090F758E3CC}" srcOrd="0" destOrd="0" presId="urn:microsoft.com/office/officeart/2005/8/layout/orgChart1"/>
    <dgm:cxn modelId="{AB3D0A2B-6B33-4FB5-BFC1-6002936EA48D}" srcId="{A51E0261-95D9-4A7E-B44F-07BC4E2BE527}" destId="{6D1C59E7-F058-4B47-8270-F97996D524C0}" srcOrd="0" destOrd="0" parTransId="{31D0EFE0-8308-43C8-83A0-F0CCB63697FB}" sibTransId="{18F7C63F-41EB-4201-A28D-FEA09748639B}"/>
    <dgm:cxn modelId="{F7406D2A-1F4D-4F46-AE9F-D66A7F0B4159}" type="presOf" srcId="{31D0EFE0-8308-43C8-83A0-F0CCB63697FB}" destId="{65628D50-F7EB-4727-84B1-783F6EA8549E}" srcOrd="0" destOrd="0" presId="urn:microsoft.com/office/officeart/2005/8/layout/orgChart1"/>
    <dgm:cxn modelId="{53595E48-8D24-44B9-B0D5-AB68AE849A68}" type="presOf" srcId="{8156DFAB-4DC2-4E23-B0D3-E2F4CA512C91}" destId="{8276D60F-3DB2-460E-9BD8-807AC112B473}" srcOrd="0" destOrd="0" presId="urn:microsoft.com/office/officeart/2005/8/layout/orgChart1"/>
    <dgm:cxn modelId="{7CD4FB6C-075B-4AC9-A4C0-5E46D4C2B607}" type="presOf" srcId="{A51E0261-95D9-4A7E-B44F-07BC4E2BE527}" destId="{E0523813-D18E-4AA0-9698-78D78959B496}" srcOrd="1" destOrd="0" presId="urn:microsoft.com/office/officeart/2005/8/layout/orgChart1"/>
    <dgm:cxn modelId="{B5218CA9-C7B9-4362-8814-D722545BDE56}" type="presOf" srcId="{5AED1CBF-4419-4B22-9A9A-32BAA525A5D4}" destId="{E026B09E-D144-416E-B345-2C7B90832EDD}" srcOrd="0" destOrd="0" presId="urn:microsoft.com/office/officeart/2005/8/layout/orgChart1"/>
    <dgm:cxn modelId="{D8E52D7E-B30A-422A-A7CA-49B0B2A0CA22}" srcId="{8156DFAB-4DC2-4E23-B0D3-E2F4CA512C91}" destId="{A51E0261-95D9-4A7E-B44F-07BC4E2BE527}" srcOrd="0" destOrd="0" parTransId="{E01FFA1B-44CF-4C7D-B117-BA89915C276D}" sibTransId="{D5517175-856D-4854-BCFB-F21D0D2C85B4}"/>
    <dgm:cxn modelId="{12981BD7-1CD1-44E9-BB5B-6FF4B3FBCB80}" type="presOf" srcId="{8156DFAB-4DC2-4E23-B0D3-E2F4CA512C91}" destId="{4BDF976E-8F4B-4B73-939A-6A2AA7CE6335}" srcOrd="1" destOrd="0" presId="urn:microsoft.com/office/officeart/2005/8/layout/orgChart1"/>
    <dgm:cxn modelId="{4AF1203F-8B48-46FD-B24F-B9A5710A564F}" type="presOf" srcId="{CA6D604A-A0E3-41B6-8E95-20C9B9B804B5}" destId="{44572CFD-CF25-4C93-ACE8-9239ADEA122F}" srcOrd="0" destOrd="0" presId="urn:microsoft.com/office/officeart/2005/8/layout/orgChart1"/>
    <dgm:cxn modelId="{2EC6F73A-386A-42A3-A1E0-E90C6ABEBAB2}" type="presOf" srcId="{6D1C59E7-F058-4B47-8270-F97996D524C0}" destId="{DEC610CC-1E72-4536-85B6-EE60C57B2946}" srcOrd="1" destOrd="0" presId="urn:microsoft.com/office/officeart/2005/8/layout/orgChart1"/>
    <dgm:cxn modelId="{DE4B930B-AF5B-461A-96E7-C4F24CA27F6E}" type="presOf" srcId="{6D1C59E7-F058-4B47-8270-F97996D524C0}" destId="{D146C4CD-9E48-4B96-B907-16B086A49087}" srcOrd="0" destOrd="0" presId="urn:microsoft.com/office/officeart/2005/8/layout/orgChart1"/>
    <dgm:cxn modelId="{CAC64430-7D46-4B36-83B2-759AFDF7C7F1}" type="presOf" srcId="{AE4AED02-F656-4B57-B8EA-2F901C9288BD}" destId="{C7030672-4EC7-4FDD-BBC0-25380EB84199}" srcOrd="0" destOrd="0" presId="urn:microsoft.com/office/officeart/2005/8/layout/orgChart1"/>
    <dgm:cxn modelId="{F1A60058-9D87-4339-9775-264E538E6D3D}" type="presOf" srcId="{EF4E1D38-9834-4C4A-812F-57319E50FE87}" destId="{05D893AB-40DD-421A-B91B-9FE2BB0E16D8}" srcOrd="1" destOrd="0" presId="urn:microsoft.com/office/officeart/2005/8/layout/orgChart1"/>
    <dgm:cxn modelId="{2210923E-01C0-4462-A15F-D72B3515173F}" srcId="{8156DFAB-4DC2-4E23-B0D3-E2F4CA512C91}" destId="{EF4E1D38-9834-4C4A-812F-57319E50FE87}" srcOrd="1" destOrd="0" parTransId="{CA6D604A-A0E3-41B6-8E95-20C9B9B804B5}" sibTransId="{5E28A58E-3562-467A-BA23-E217F9745DA7}"/>
    <dgm:cxn modelId="{AF26BF69-B0DA-4C8A-AB5D-22EDFE0BE085}" type="presParOf" srcId="{E026B09E-D144-416E-B345-2C7B90832EDD}" destId="{4BFF6EA2-3490-4099-A00A-A744EB3E994D}" srcOrd="0" destOrd="0" presId="urn:microsoft.com/office/officeart/2005/8/layout/orgChart1"/>
    <dgm:cxn modelId="{45711BF0-2C29-4577-82B3-C30067933A25}" type="presParOf" srcId="{4BFF6EA2-3490-4099-A00A-A744EB3E994D}" destId="{CCD0E7FE-48C6-47C8-9839-5523AD6AE25E}" srcOrd="0" destOrd="0" presId="urn:microsoft.com/office/officeart/2005/8/layout/orgChart1"/>
    <dgm:cxn modelId="{8B0B521B-9B00-4285-B0DC-4791903381F7}" type="presParOf" srcId="{CCD0E7FE-48C6-47C8-9839-5523AD6AE25E}" destId="{8276D60F-3DB2-460E-9BD8-807AC112B473}" srcOrd="0" destOrd="0" presId="urn:microsoft.com/office/officeart/2005/8/layout/orgChart1"/>
    <dgm:cxn modelId="{3DB894BA-7CE0-45DF-AD8E-CE53957347DC}" type="presParOf" srcId="{CCD0E7FE-48C6-47C8-9839-5523AD6AE25E}" destId="{4BDF976E-8F4B-4B73-939A-6A2AA7CE6335}" srcOrd="1" destOrd="0" presId="urn:microsoft.com/office/officeart/2005/8/layout/orgChart1"/>
    <dgm:cxn modelId="{DF427FBA-856B-469C-A274-6179175B4DDC}" type="presParOf" srcId="{4BFF6EA2-3490-4099-A00A-A744EB3E994D}" destId="{4AF764BD-F6AA-4795-8EE0-4B683674B506}" srcOrd="1" destOrd="0" presId="urn:microsoft.com/office/officeart/2005/8/layout/orgChart1"/>
    <dgm:cxn modelId="{187EA4A7-A35D-4DC8-A3FB-2BADD750F23D}" type="presParOf" srcId="{4AF764BD-F6AA-4795-8EE0-4B683674B506}" destId="{B54E3882-5DB9-4579-B172-643E14177869}" srcOrd="0" destOrd="0" presId="urn:microsoft.com/office/officeart/2005/8/layout/orgChart1"/>
    <dgm:cxn modelId="{7C59CB86-C270-4703-9447-79EF291EB23C}" type="presParOf" srcId="{4AF764BD-F6AA-4795-8EE0-4B683674B506}" destId="{019794D8-08F7-45A9-A683-FB100CEC4E3D}" srcOrd="1" destOrd="0" presId="urn:microsoft.com/office/officeart/2005/8/layout/orgChart1"/>
    <dgm:cxn modelId="{4DCBAA97-6553-4CE9-80D8-1543185D4E11}" type="presParOf" srcId="{019794D8-08F7-45A9-A683-FB100CEC4E3D}" destId="{89AA9884-1DC3-4E4D-BF0E-8E7BA7BBCDD7}" srcOrd="0" destOrd="0" presId="urn:microsoft.com/office/officeart/2005/8/layout/orgChart1"/>
    <dgm:cxn modelId="{56D3D9BC-5049-43F8-9F6B-B04455ECE824}" type="presParOf" srcId="{89AA9884-1DC3-4E4D-BF0E-8E7BA7BBCDD7}" destId="{ECEE35CC-AA67-4C48-ABA4-2090F758E3CC}" srcOrd="0" destOrd="0" presId="urn:microsoft.com/office/officeart/2005/8/layout/orgChart1"/>
    <dgm:cxn modelId="{14E56181-5AB8-4522-AE91-137438E50A7A}" type="presParOf" srcId="{89AA9884-1DC3-4E4D-BF0E-8E7BA7BBCDD7}" destId="{E0523813-D18E-4AA0-9698-78D78959B496}" srcOrd="1" destOrd="0" presId="urn:microsoft.com/office/officeart/2005/8/layout/orgChart1"/>
    <dgm:cxn modelId="{AA30416D-696B-494B-9521-A13692B9E8F5}" type="presParOf" srcId="{019794D8-08F7-45A9-A683-FB100CEC4E3D}" destId="{33B730BE-3CDC-47A2-BF26-C9C408703C24}" srcOrd="1" destOrd="0" presId="urn:microsoft.com/office/officeart/2005/8/layout/orgChart1"/>
    <dgm:cxn modelId="{5ECFBB48-8C7C-4146-A268-1D7FF22150CC}" type="presParOf" srcId="{33B730BE-3CDC-47A2-BF26-C9C408703C24}" destId="{65628D50-F7EB-4727-84B1-783F6EA8549E}" srcOrd="0" destOrd="0" presId="urn:microsoft.com/office/officeart/2005/8/layout/orgChart1"/>
    <dgm:cxn modelId="{83BA7979-4E39-4212-B257-2A456E0CD3CD}" type="presParOf" srcId="{33B730BE-3CDC-47A2-BF26-C9C408703C24}" destId="{94265F1A-04B3-433F-8939-32AB052C1BB0}" srcOrd="1" destOrd="0" presId="urn:microsoft.com/office/officeart/2005/8/layout/orgChart1"/>
    <dgm:cxn modelId="{C5458B28-76A2-4287-B7DB-5B080D55C716}" type="presParOf" srcId="{94265F1A-04B3-433F-8939-32AB052C1BB0}" destId="{AEDB045E-8D33-4F6F-BA2D-5459A86598AD}" srcOrd="0" destOrd="0" presId="urn:microsoft.com/office/officeart/2005/8/layout/orgChart1"/>
    <dgm:cxn modelId="{C46D0B5A-E964-4077-9394-2EDECB8F43C9}" type="presParOf" srcId="{AEDB045E-8D33-4F6F-BA2D-5459A86598AD}" destId="{D146C4CD-9E48-4B96-B907-16B086A49087}" srcOrd="0" destOrd="0" presId="urn:microsoft.com/office/officeart/2005/8/layout/orgChart1"/>
    <dgm:cxn modelId="{10BEBB1B-4096-44F8-8C2A-20A61C5C3690}" type="presParOf" srcId="{AEDB045E-8D33-4F6F-BA2D-5459A86598AD}" destId="{DEC610CC-1E72-4536-85B6-EE60C57B2946}" srcOrd="1" destOrd="0" presId="urn:microsoft.com/office/officeart/2005/8/layout/orgChart1"/>
    <dgm:cxn modelId="{8CAF81CA-78B0-4949-B149-02F4B70E10C3}" type="presParOf" srcId="{94265F1A-04B3-433F-8939-32AB052C1BB0}" destId="{AEF6D6CC-5A71-4AFF-A039-4BE1201D70A0}" srcOrd="1" destOrd="0" presId="urn:microsoft.com/office/officeart/2005/8/layout/orgChart1"/>
    <dgm:cxn modelId="{FFDD1B31-BBA5-4779-91A3-F5986A8C1B96}" type="presParOf" srcId="{94265F1A-04B3-433F-8939-32AB052C1BB0}" destId="{54BF0C2D-6BF5-4AC1-AB11-8FDD5E5C4559}" srcOrd="2" destOrd="0" presId="urn:microsoft.com/office/officeart/2005/8/layout/orgChart1"/>
    <dgm:cxn modelId="{E1B2EAF9-31B1-4E3D-B25C-E5515F3C045A}" type="presParOf" srcId="{019794D8-08F7-45A9-A683-FB100CEC4E3D}" destId="{5C0A3BAF-3980-4C77-A026-71F35326695C}" srcOrd="2" destOrd="0" presId="urn:microsoft.com/office/officeart/2005/8/layout/orgChart1"/>
    <dgm:cxn modelId="{A53D0103-2F37-42F1-9348-85D4EB19BCA9}" type="presParOf" srcId="{4AF764BD-F6AA-4795-8EE0-4B683674B506}" destId="{44572CFD-CF25-4C93-ACE8-9239ADEA122F}" srcOrd="2" destOrd="0" presId="urn:microsoft.com/office/officeart/2005/8/layout/orgChart1"/>
    <dgm:cxn modelId="{F884577E-07F2-4120-9E86-094D7640A6E8}" type="presParOf" srcId="{4AF764BD-F6AA-4795-8EE0-4B683674B506}" destId="{6B1BD35C-DBC4-406C-B0AC-99087D2ED108}" srcOrd="3" destOrd="0" presId="urn:microsoft.com/office/officeart/2005/8/layout/orgChart1"/>
    <dgm:cxn modelId="{021A8BC4-7C2E-42B2-9FFF-436244B3874F}" type="presParOf" srcId="{6B1BD35C-DBC4-406C-B0AC-99087D2ED108}" destId="{24867149-2A9F-4084-AF84-BDAB9899CD42}" srcOrd="0" destOrd="0" presId="urn:microsoft.com/office/officeart/2005/8/layout/orgChart1"/>
    <dgm:cxn modelId="{AED6D1F2-B055-4FD8-BB82-3164BF5C646D}" type="presParOf" srcId="{24867149-2A9F-4084-AF84-BDAB9899CD42}" destId="{0A2894B9-DFE7-4301-B3FE-8BCB80565073}" srcOrd="0" destOrd="0" presId="urn:microsoft.com/office/officeart/2005/8/layout/orgChart1"/>
    <dgm:cxn modelId="{7490AA1F-0967-4F9A-866D-ECF0AF26C815}" type="presParOf" srcId="{24867149-2A9F-4084-AF84-BDAB9899CD42}" destId="{05D893AB-40DD-421A-B91B-9FE2BB0E16D8}" srcOrd="1" destOrd="0" presId="urn:microsoft.com/office/officeart/2005/8/layout/orgChart1"/>
    <dgm:cxn modelId="{B218E4EF-17B1-4978-BA63-172775377ABB}" type="presParOf" srcId="{6B1BD35C-DBC4-406C-B0AC-99087D2ED108}" destId="{FC9D2D80-C034-4E6C-9C25-87C35BD520A8}" srcOrd="1" destOrd="0" presId="urn:microsoft.com/office/officeart/2005/8/layout/orgChart1"/>
    <dgm:cxn modelId="{D7ED4749-7A43-414A-A5BD-3223AE557918}" type="presParOf" srcId="{FC9D2D80-C034-4E6C-9C25-87C35BD520A8}" destId="{641FDD95-A2C6-4791-96F5-FA443C6981E7}" srcOrd="0" destOrd="0" presId="urn:microsoft.com/office/officeart/2005/8/layout/orgChart1"/>
    <dgm:cxn modelId="{4691FF37-0DE2-42B5-9E29-009C101C1274}" type="presParOf" srcId="{FC9D2D80-C034-4E6C-9C25-87C35BD520A8}" destId="{B0144860-1622-4862-B6D2-FB1B327AACBA}" srcOrd="1" destOrd="0" presId="urn:microsoft.com/office/officeart/2005/8/layout/orgChart1"/>
    <dgm:cxn modelId="{69BE79D7-1FB3-4D29-ABFF-ED0D1633BFC4}" type="presParOf" srcId="{B0144860-1622-4862-B6D2-FB1B327AACBA}" destId="{AA7DB6CE-CDE5-4DE1-AD91-F161762A09A8}" srcOrd="0" destOrd="0" presId="urn:microsoft.com/office/officeart/2005/8/layout/orgChart1"/>
    <dgm:cxn modelId="{E925011A-7ECF-4F00-9A30-7D09351D924A}" type="presParOf" srcId="{AA7DB6CE-CDE5-4DE1-AD91-F161762A09A8}" destId="{C7030672-4EC7-4FDD-BBC0-25380EB84199}" srcOrd="0" destOrd="0" presId="urn:microsoft.com/office/officeart/2005/8/layout/orgChart1"/>
    <dgm:cxn modelId="{083B591A-7C98-40E2-8622-BB76E343E1B8}" type="presParOf" srcId="{AA7DB6CE-CDE5-4DE1-AD91-F161762A09A8}" destId="{734DC8DE-A6F7-4C18-8DE0-A25DB1175BFE}" srcOrd="1" destOrd="0" presId="urn:microsoft.com/office/officeart/2005/8/layout/orgChart1"/>
    <dgm:cxn modelId="{C319BDED-24EA-4A1D-A8B5-1BA7C522DF0A}" type="presParOf" srcId="{B0144860-1622-4862-B6D2-FB1B327AACBA}" destId="{056FDD00-AFD5-418A-99A0-49053DCFDB51}" srcOrd="1" destOrd="0" presId="urn:microsoft.com/office/officeart/2005/8/layout/orgChart1"/>
    <dgm:cxn modelId="{B173E64E-0744-4B34-9344-73B55F65D912}" type="presParOf" srcId="{B0144860-1622-4862-B6D2-FB1B327AACBA}" destId="{9A42B0D2-19A7-4BD6-8E31-30B402A761A0}" srcOrd="2" destOrd="0" presId="urn:microsoft.com/office/officeart/2005/8/layout/orgChart1"/>
    <dgm:cxn modelId="{29F352A3-08E5-41BB-BAE7-35173D2526DE}" type="presParOf" srcId="{6B1BD35C-DBC4-406C-B0AC-99087D2ED108}" destId="{E60E2F50-516D-4451-B366-6E20728D1673}" srcOrd="2" destOrd="0" presId="urn:microsoft.com/office/officeart/2005/8/layout/orgChart1"/>
    <dgm:cxn modelId="{86B1ECD5-CDC4-4A77-9DBA-FD67B8B1D9C9}" type="presParOf" srcId="{4BFF6EA2-3490-4099-A00A-A744EB3E994D}" destId="{270AC0F7-A625-4948-AD3A-B0B47A8708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ED1CBF-4419-4B22-9A9A-32BAA525A5D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8156DFAB-4DC2-4E23-B0D3-E2F4CA512C91}">
      <dgm:prSet phldrT="[Tekst]" custT="1">
        <dgm:style>
          <a:lnRef idx="2">
            <a:schemeClr val="dk1"/>
          </a:lnRef>
          <a:fillRef idx="1">
            <a:schemeClr val="lt1"/>
          </a:fillRef>
          <a:effectRef idx="0">
            <a:schemeClr val="dk1"/>
          </a:effectRef>
          <a:fontRef idx="minor">
            <a:schemeClr val="dk1"/>
          </a:fontRef>
        </dgm:style>
      </dgm:prSet>
      <dgm:spPr>
        <a:xfrm>
          <a:off x="3561670" y="433"/>
          <a:ext cx="1074140" cy="537070"/>
        </a:xfrm>
        <a:solidFill>
          <a:sysClr val="window" lastClr="FFFFFF"/>
        </a:solidFill>
        <a:ln w="25400" cap="flat" cmpd="sng" algn="ctr">
          <a:solidFill>
            <a:sysClr val="windowText" lastClr="000000"/>
          </a:solidFill>
          <a:prstDash val="solid"/>
        </a:ln>
        <a:effectLst/>
      </dgm:spPr>
      <dgm:t>
        <a:bodyPr/>
        <a:lstStyle/>
        <a:p>
          <a:pPr algn="ctr"/>
          <a:r>
            <a:rPr lang="nl-NL" sz="1000" b="1" dirty="0" smtClean="0">
              <a:solidFill>
                <a:sysClr val="windowText" lastClr="000000"/>
              </a:solidFill>
              <a:latin typeface="Calibri"/>
              <a:ea typeface="+mn-ea"/>
              <a:cs typeface="+mn-cs"/>
            </a:rPr>
            <a:t>blootstelling </a:t>
          </a:r>
          <a:r>
            <a:rPr lang="nl-NL" sz="1000" b="1" dirty="0">
              <a:solidFill>
                <a:sysClr val="windowText" lastClr="000000"/>
              </a:solidFill>
              <a:latin typeface="Calibri"/>
              <a:ea typeface="+mn-ea"/>
              <a:cs typeface="+mn-cs"/>
            </a:rPr>
            <a:t>kind &lt; 12 jaar buiten school</a:t>
          </a:r>
        </a:p>
      </dgm:t>
    </dgm:pt>
    <dgm:pt modelId="{BA9F2178-7AC0-42F9-AED9-E15876D4B8C5}" type="parTrans" cxnId="{1276E780-88B0-42F1-B653-69BCE40AC2D1}">
      <dgm:prSet/>
      <dgm:spPr/>
      <dgm:t>
        <a:bodyPr/>
        <a:lstStyle/>
        <a:p>
          <a:endParaRPr lang="nl-NL"/>
        </a:p>
      </dgm:t>
    </dgm:pt>
    <dgm:pt modelId="{15880013-1746-47CD-8E6A-666CF48D02A1}" type="sibTrans" cxnId="{1276E780-88B0-42F1-B653-69BCE40AC2D1}">
      <dgm:prSet/>
      <dgm:spPr/>
      <dgm:t>
        <a:bodyPr/>
        <a:lstStyle/>
        <a:p>
          <a:endParaRPr lang="nl-NL"/>
        </a:p>
      </dgm:t>
    </dgm:pt>
    <dgm:pt modelId="{A51E0261-95D9-4A7E-B44F-07BC4E2BE527}">
      <dgm:prSet phldrT="[Tekst]" custT="1">
        <dgm:style>
          <a:lnRef idx="2">
            <a:schemeClr val="dk1"/>
          </a:lnRef>
          <a:fillRef idx="1">
            <a:schemeClr val="lt1"/>
          </a:fillRef>
          <a:effectRef idx="0">
            <a:schemeClr val="dk1"/>
          </a:effectRef>
          <a:fontRef idx="minor">
            <a:schemeClr val="dk1"/>
          </a:fontRef>
        </dgm:style>
      </dgm:prSet>
      <dgm:spPr>
        <a:xfrm>
          <a:off x="2660423" y="763174"/>
          <a:ext cx="1074140" cy="537070"/>
        </a:xfrm>
        <a:solidFill>
          <a:sysClr val="window" lastClr="FFFFFF"/>
        </a:solidFill>
        <a:ln w="25400" cap="flat" cmpd="sng" algn="ctr">
          <a:solidFill>
            <a:sysClr val="windowText" lastClr="000000"/>
          </a:solidFill>
          <a:prstDash val="solid"/>
        </a:ln>
        <a:effectLst/>
      </dgm:spPr>
      <dgm:t>
        <a:bodyPr/>
        <a:lstStyle/>
        <a:p>
          <a:pPr algn="ctr"/>
          <a:r>
            <a:rPr lang="nl-NL" sz="1000" b="1" dirty="0" smtClean="0">
              <a:solidFill>
                <a:sysClr val="windowText" lastClr="000000"/>
              </a:solidFill>
              <a:latin typeface="Calibri"/>
              <a:ea typeface="+mn-ea"/>
              <a:cs typeface="+mn-cs"/>
            </a:rPr>
            <a:t>Thuiscontext ouder en/of </a:t>
          </a:r>
          <a:r>
            <a:rPr lang="nl-NL" sz="1000" b="1" dirty="0" err="1" smtClean="0">
              <a:solidFill>
                <a:sysClr val="windowText" lastClr="000000"/>
              </a:solidFill>
              <a:latin typeface="Calibri"/>
              <a:ea typeface="+mn-ea"/>
              <a:cs typeface="+mn-cs"/>
            </a:rPr>
            <a:t>brussen</a:t>
          </a:r>
          <a:r>
            <a:rPr lang="nl-NL" sz="1000" b="1" dirty="0" smtClean="0">
              <a:solidFill>
                <a:sysClr val="windowText" lastClr="000000"/>
              </a:solidFill>
              <a:latin typeface="Calibri"/>
              <a:ea typeface="+mn-ea"/>
              <a:cs typeface="+mn-cs"/>
            </a:rPr>
            <a:t> positief </a:t>
          </a:r>
          <a:endParaRPr lang="nl-NL" sz="1000" b="1" dirty="0">
            <a:solidFill>
              <a:sysClr val="windowText" lastClr="000000"/>
            </a:solidFill>
            <a:latin typeface="Calibri"/>
            <a:ea typeface="+mn-ea"/>
            <a:cs typeface="+mn-cs"/>
          </a:endParaRPr>
        </a:p>
      </dgm:t>
    </dgm:pt>
    <dgm:pt modelId="{E01FFA1B-44CF-4C7D-B117-BA89915C276D}" type="parTrans" cxnId="{D8E52D7E-B30A-422A-A7CA-49B0B2A0CA22}">
      <dgm:prSet/>
      <dgm:spPr>
        <a:xfrm>
          <a:off x="3197493" y="537503"/>
          <a:ext cx="901246" cy="225671"/>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D5517175-856D-4854-BCFB-F21D0D2C85B4}" type="sibTrans" cxnId="{D8E52D7E-B30A-422A-A7CA-49B0B2A0CA22}">
      <dgm:prSet/>
      <dgm:spPr/>
      <dgm:t>
        <a:bodyPr/>
        <a:lstStyle/>
        <a:p>
          <a:endParaRPr lang="nl-NL"/>
        </a:p>
      </dgm:t>
    </dgm:pt>
    <dgm:pt modelId="{EF4E1D38-9834-4C4A-812F-57319E50FE87}">
      <dgm:prSet phldrT="[Tekst]" custT="1">
        <dgm:style>
          <a:lnRef idx="2">
            <a:schemeClr val="dk1"/>
          </a:lnRef>
          <a:fillRef idx="1">
            <a:schemeClr val="lt1"/>
          </a:fillRef>
          <a:effectRef idx="0">
            <a:schemeClr val="dk1"/>
          </a:effectRef>
          <a:fontRef idx="minor">
            <a:schemeClr val="dk1"/>
          </a:fontRef>
        </dgm:style>
      </dgm:prSet>
      <dgm:spPr>
        <a:xfrm>
          <a:off x="4422206" y="763174"/>
          <a:ext cx="1074140" cy="537070"/>
        </a:xfrm>
        <a:solidFill>
          <a:sysClr val="window" lastClr="FFFFFF"/>
        </a:solidFill>
        <a:ln w="25400" cap="flat" cmpd="sng" algn="ctr">
          <a:solidFill>
            <a:sysClr val="windowText" lastClr="000000"/>
          </a:solidFill>
          <a:prstDash val="solid"/>
        </a:ln>
        <a:effectLst/>
      </dgm:spPr>
      <dgm:t>
        <a:bodyPr/>
        <a:lstStyle/>
        <a:p>
          <a:pPr algn="ctr"/>
          <a:r>
            <a:rPr lang="nl-NL" sz="1000" b="1">
              <a:solidFill>
                <a:sysClr val="windowText" lastClr="000000"/>
              </a:solidFill>
              <a:latin typeface="Calibri"/>
              <a:ea typeface="+mn-ea"/>
              <a:cs typeface="+mn-cs"/>
            </a:rPr>
            <a:t>buiten school en buiten thuiscontext </a:t>
          </a:r>
        </a:p>
      </dgm:t>
    </dgm:pt>
    <dgm:pt modelId="{CA6D604A-A0E3-41B6-8E95-20C9B9B804B5}" type="parTrans" cxnId="{2210923E-01C0-4462-A15F-D72B3515173F}">
      <dgm:prSet/>
      <dgm:spPr>
        <a:xfrm>
          <a:off x="4098740" y="537503"/>
          <a:ext cx="860536" cy="225671"/>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5E28A58E-3562-467A-BA23-E217F9745DA7}" type="sibTrans" cxnId="{2210923E-01C0-4462-A15F-D72B3515173F}">
      <dgm:prSet/>
      <dgm:spPr/>
      <dgm:t>
        <a:bodyPr/>
        <a:lstStyle/>
        <a:p>
          <a:endParaRPr lang="nl-NL"/>
        </a:p>
      </dgm:t>
    </dgm:pt>
    <dgm:pt modelId="{6D1C59E7-F058-4B47-8270-F97996D524C0}">
      <dgm:prSet phldrT="[Tekst]" custT="1">
        <dgm:style>
          <a:lnRef idx="2">
            <a:schemeClr val="accent2"/>
          </a:lnRef>
          <a:fillRef idx="1">
            <a:schemeClr val="lt1"/>
          </a:fillRef>
          <a:effectRef idx="0">
            <a:schemeClr val="accent2"/>
          </a:effectRef>
          <a:fontRef idx="minor">
            <a:schemeClr val="dk1"/>
          </a:fontRef>
        </dgm:style>
      </dgm:prSet>
      <dgm:spPr>
        <a:xfrm>
          <a:off x="2765399" y="1526195"/>
          <a:ext cx="1536213" cy="537070"/>
        </a:xfrm>
        <a:solidFill>
          <a:sysClr val="window" lastClr="FFFFFF"/>
        </a:solidFill>
        <a:ln w="25400" cap="flat" cmpd="sng" algn="ctr">
          <a:solidFill>
            <a:srgbClr val="C0504D"/>
          </a:solidFill>
          <a:prstDash val="solid"/>
        </a:ln>
        <a:effectLst/>
      </dgm:spPr>
      <dgm:t>
        <a:bodyPr/>
        <a:lstStyle/>
        <a:p>
          <a:pPr algn="ctr"/>
          <a:r>
            <a:rPr lang="nl-NL" sz="1000" b="1" dirty="0">
              <a:solidFill>
                <a:sysClr val="windowText" lastClr="000000"/>
              </a:solidFill>
              <a:latin typeface="Calibri"/>
              <a:ea typeface="+mn-ea"/>
              <a:cs typeface="+mn-cs"/>
            </a:rPr>
            <a:t>HRC en kijk naar vaccinatiestatus minst gevaccineerde ouder</a:t>
          </a:r>
        </a:p>
      </dgm:t>
    </dgm:pt>
    <dgm:pt modelId="{31D0EFE0-8308-43C8-83A0-F0CCB63697FB}" type="parTrans" cxnId="{AB3D0A2B-6B33-4FB5-BFC1-6002936EA48D}">
      <dgm:prSet/>
      <dgm:spPr>
        <a:xfrm>
          <a:off x="2719679" y="1300244"/>
          <a:ext cx="91440" cy="494485"/>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18F7C63F-41EB-4201-A28D-FEA09748639B}" type="sibTrans" cxnId="{AB3D0A2B-6B33-4FB5-BFC1-6002936EA48D}">
      <dgm:prSet/>
      <dgm:spPr/>
      <dgm:t>
        <a:bodyPr/>
        <a:lstStyle/>
        <a:p>
          <a:endParaRPr lang="nl-NL"/>
        </a:p>
      </dgm:t>
    </dgm:pt>
    <dgm:pt modelId="{5BA77853-8CE8-44A6-84F1-BA171D9D30C8}">
      <dgm:prSet>
        <dgm:style>
          <a:lnRef idx="2">
            <a:schemeClr val="accent6"/>
          </a:lnRef>
          <a:fillRef idx="1">
            <a:schemeClr val="lt1"/>
          </a:fillRef>
          <a:effectRef idx="0">
            <a:schemeClr val="accent6"/>
          </a:effectRef>
          <a:fontRef idx="minor">
            <a:schemeClr val="dk1"/>
          </a:fontRef>
        </dgm:style>
      </dgm:prSet>
      <dgm:spPr>
        <a:xfrm>
          <a:off x="4690741" y="3051093"/>
          <a:ext cx="1074140" cy="537070"/>
        </a:xfrm>
        <a:solidFill>
          <a:sysClr val="window" lastClr="FFFFFF"/>
        </a:solidFill>
        <a:ln w="25400" cap="flat" cmpd="sng" algn="ctr">
          <a:solidFill>
            <a:srgbClr val="F79646"/>
          </a:solidFill>
          <a:prstDash val="solid"/>
        </a:ln>
        <a:effectLst/>
      </dgm:spPr>
      <dgm:t>
        <a:bodyPr/>
        <a:lstStyle/>
        <a:p>
          <a:r>
            <a:rPr lang="nl-NL">
              <a:solidFill>
                <a:sysClr val="windowText" lastClr="000000"/>
              </a:solidFill>
              <a:latin typeface="Calibri"/>
              <a:ea typeface="+mn-ea"/>
              <a:cs typeface="+mn-cs"/>
            </a:rPr>
            <a:t>strikt toepassen van preventieve maatregelen</a:t>
          </a:r>
        </a:p>
      </dgm:t>
    </dgm:pt>
    <dgm:pt modelId="{8E942ED5-87CD-498C-997E-BDD52ED4BFC4}" type="parTrans" cxnId="{E6F19172-36A7-4AEB-A431-3B4ADB85523F}">
      <dgm:prSet/>
      <dgm:spPr>
        <a:xfrm>
          <a:off x="4529620" y="1300244"/>
          <a:ext cx="161121" cy="2019383"/>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434EE346-C8DC-4B54-B451-18732F68597D}" type="sibTrans" cxnId="{E6F19172-36A7-4AEB-A431-3B4ADB85523F}">
      <dgm:prSet/>
      <dgm:spPr/>
      <dgm:t>
        <a:bodyPr/>
        <a:lstStyle/>
        <a:p>
          <a:endParaRPr lang="nl-NL"/>
        </a:p>
      </dgm:t>
    </dgm:pt>
    <dgm:pt modelId="{CA92BD84-CE76-4A0E-AB1B-23BFC5133856}">
      <dgm:prSet phldrT="[Tekst]" custT="1">
        <dgm:style>
          <a:lnRef idx="2">
            <a:schemeClr val="accent6"/>
          </a:lnRef>
          <a:fillRef idx="1">
            <a:schemeClr val="lt1"/>
          </a:fillRef>
          <a:effectRef idx="0">
            <a:schemeClr val="accent6"/>
          </a:effectRef>
          <a:fontRef idx="minor">
            <a:schemeClr val="dk1"/>
          </a:fontRef>
        </dgm:style>
      </dgm:prSet>
      <dgm:spPr>
        <a:xfrm>
          <a:off x="4670666" y="1469233"/>
          <a:ext cx="1074140" cy="537070"/>
        </a:xfrm>
        <a:solidFill>
          <a:sysClr val="window" lastClr="FFFFFF"/>
        </a:solidFill>
        <a:ln w="25400" cap="flat" cmpd="sng" algn="ctr">
          <a:solidFill>
            <a:srgbClr val="F79646"/>
          </a:solidFill>
          <a:prstDash val="solid"/>
        </a:ln>
        <a:effectLst/>
      </dgm:spPr>
      <dgm:t>
        <a:bodyPr/>
        <a:lstStyle/>
        <a:p>
          <a:pPr algn="ctr"/>
          <a:r>
            <a:rPr lang="nl-NL" sz="1000" b="0" dirty="0">
              <a:solidFill>
                <a:sysClr val="windowText" lastClr="000000"/>
              </a:solidFill>
              <a:latin typeface="Calibri"/>
              <a:ea typeface="+mn-ea"/>
              <a:cs typeface="+mn-cs"/>
            </a:rPr>
            <a:t>LRC en uitsluitend naar school</a:t>
          </a:r>
        </a:p>
      </dgm:t>
    </dgm:pt>
    <dgm:pt modelId="{CA13FE9C-D583-417B-84B2-D62078C2E743}" type="parTrans" cxnId="{C155504C-CC8A-4E87-B63E-11C5D8D8F9D8}">
      <dgm:prSet/>
      <dgm:spPr>
        <a:xfrm>
          <a:off x="4529620" y="1300244"/>
          <a:ext cx="141045" cy="437524"/>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310C2922-75B2-4384-89A9-20A10B980CB3}" type="sibTrans" cxnId="{C155504C-CC8A-4E87-B63E-11C5D8D8F9D8}">
      <dgm:prSet/>
      <dgm:spPr/>
      <dgm:t>
        <a:bodyPr/>
        <a:lstStyle/>
        <a:p>
          <a:endParaRPr lang="nl-NL"/>
        </a:p>
      </dgm:t>
    </dgm:pt>
    <dgm:pt modelId="{9D99B3A2-8223-45E6-91B9-FB35A8DB5657}">
      <dgm:prSet phldrT="[Tekst]" custT="1">
        <dgm:style>
          <a:lnRef idx="2">
            <a:schemeClr val="accent3"/>
          </a:lnRef>
          <a:fillRef idx="1">
            <a:schemeClr val="lt1"/>
          </a:fillRef>
          <a:effectRef idx="0">
            <a:schemeClr val="accent3"/>
          </a:effectRef>
          <a:fontRef idx="minor">
            <a:schemeClr val="dk1"/>
          </a:fontRef>
        </dgm:style>
      </dgm:prSet>
      <dgm:spPr>
        <a:xfrm>
          <a:off x="4690741" y="2288453"/>
          <a:ext cx="1074140" cy="537070"/>
        </a:xfrm>
        <a:solidFill>
          <a:sysClr val="window" lastClr="FFFFFF"/>
        </a:solidFill>
        <a:ln w="25400" cap="flat" cmpd="sng" algn="ctr">
          <a:solidFill>
            <a:srgbClr val="9BBB59"/>
          </a:solidFill>
          <a:prstDash val="solid"/>
        </a:ln>
        <a:effectLst/>
      </dgm:spPr>
      <dgm:t>
        <a:bodyPr/>
        <a:lstStyle/>
        <a:p>
          <a:pPr algn="ctr"/>
          <a:r>
            <a:rPr lang="nl-NL" sz="800">
              <a:solidFill>
                <a:sysClr val="windowText" lastClr="000000"/>
              </a:solidFill>
              <a:latin typeface="Calibri"/>
              <a:ea typeface="+mn-ea"/>
              <a:cs typeface="+mn-cs"/>
            </a:rPr>
            <a:t>geen PCR test</a:t>
          </a:r>
        </a:p>
        <a:p>
          <a:pPr algn="ctr"/>
          <a:r>
            <a:rPr lang="nl-NL" sz="800">
              <a:solidFill>
                <a:sysClr val="windowText" lastClr="000000"/>
              </a:solidFill>
              <a:latin typeface="Calibri"/>
              <a:ea typeface="+mn-ea"/>
              <a:cs typeface="+mn-cs"/>
            </a:rPr>
            <a:t>geen quarantaine</a:t>
          </a:r>
          <a:endParaRPr lang="nl-NL" sz="800" b="1">
            <a:solidFill>
              <a:sysClr val="windowText" lastClr="000000"/>
            </a:solidFill>
            <a:latin typeface="Calibri"/>
            <a:ea typeface="+mn-ea"/>
            <a:cs typeface="+mn-cs"/>
          </a:endParaRPr>
        </a:p>
      </dgm:t>
    </dgm:pt>
    <dgm:pt modelId="{F2B831EE-F59A-476D-8A58-A1542EE62394}" type="sibTrans" cxnId="{6749B224-3447-4DCD-B7D9-6740E7D68022}">
      <dgm:prSet/>
      <dgm:spPr/>
      <dgm:t>
        <a:bodyPr/>
        <a:lstStyle/>
        <a:p>
          <a:endParaRPr lang="nl-NL"/>
        </a:p>
      </dgm:t>
    </dgm:pt>
    <dgm:pt modelId="{5E6E38D8-39BA-4679-9B21-19D7871E1AE3}" type="parTrans" cxnId="{6749B224-3447-4DCD-B7D9-6740E7D68022}">
      <dgm:prSet/>
      <dgm:spPr>
        <a:xfrm>
          <a:off x="4529620" y="1300244"/>
          <a:ext cx="161121" cy="1256743"/>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DBF85229-93F5-4648-B6C2-BADFECC2C1F2}">
      <dgm:prSet>
        <dgm:style>
          <a:lnRef idx="2">
            <a:schemeClr val="accent2"/>
          </a:lnRef>
          <a:fillRef idx="1">
            <a:schemeClr val="lt1"/>
          </a:fillRef>
          <a:effectRef idx="0">
            <a:schemeClr val="accent2"/>
          </a:effectRef>
          <a:fontRef idx="minor">
            <a:schemeClr val="dk1"/>
          </a:fontRef>
        </dgm:style>
      </dgm:prSet>
      <dgm:spPr>
        <a:xfrm>
          <a:off x="4690741" y="3813732"/>
          <a:ext cx="1140371" cy="537070"/>
        </a:xfrm>
        <a:solidFill>
          <a:sysClr val="window" lastClr="FFFFFF"/>
        </a:solidFill>
        <a:ln w="25400" cap="flat" cmpd="sng" algn="ctr">
          <a:solidFill>
            <a:srgbClr val="C0504D"/>
          </a:solidFill>
          <a:prstDash val="solid"/>
        </a:ln>
        <a:effectLst/>
      </dgm:spPr>
      <dgm:t>
        <a:bodyPr/>
        <a:lstStyle/>
        <a:p>
          <a:r>
            <a:rPr lang="nl-NL">
              <a:solidFill>
                <a:sysClr val="windowText" lastClr="000000"/>
              </a:solidFill>
              <a:latin typeface="Calibri"/>
              <a:ea typeface="+mn-ea"/>
              <a:cs typeface="+mn-cs"/>
            </a:rPr>
            <a:t>testen bij symptomen</a:t>
          </a:r>
        </a:p>
      </dgm:t>
    </dgm:pt>
    <dgm:pt modelId="{14B10EC8-905B-4E9F-830D-27BD33A188D0}" type="parTrans" cxnId="{654B0F93-BD90-47ED-9445-B883EDE2FCEF}">
      <dgm:prSet/>
      <dgm:spPr>
        <a:xfrm>
          <a:off x="4529620" y="1300244"/>
          <a:ext cx="161121" cy="2782022"/>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6D17165E-2A9A-4B7E-9E48-91A7482A0210}" type="sibTrans" cxnId="{654B0F93-BD90-47ED-9445-B883EDE2FCEF}">
      <dgm:prSet/>
      <dgm:spPr/>
      <dgm:t>
        <a:bodyPr/>
        <a:lstStyle/>
        <a:p>
          <a:endParaRPr lang="nl-NL"/>
        </a:p>
      </dgm:t>
    </dgm:pt>
    <dgm:pt modelId="{4648E9D2-C400-4F8C-94E3-4C8EC9886478}">
      <dgm:prSet phldrT="[Tekst]" custT="1">
        <dgm:style>
          <a:lnRef idx="2">
            <a:schemeClr val="accent2"/>
          </a:lnRef>
          <a:fillRef idx="1">
            <a:schemeClr val="lt1"/>
          </a:fillRef>
          <a:effectRef idx="0">
            <a:schemeClr val="accent2"/>
          </a:effectRef>
          <a:fontRef idx="minor">
            <a:schemeClr val="dk1"/>
          </a:fontRef>
        </dgm:style>
      </dgm:prSet>
      <dgm:spPr>
        <a:xfrm>
          <a:off x="2765399" y="1526195"/>
          <a:ext cx="1536213" cy="537070"/>
        </a:xfrm>
        <a:ln w="28575"/>
      </dgm:spPr>
      <dgm:t>
        <a:bodyPr/>
        <a:lstStyle/>
        <a:p>
          <a:pPr algn="ctr"/>
          <a:r>
            <a:rPr lang="nl-BE" sz="1000" b="1" dirty="0" smtClean="0">
              <a:solidFill>
                <a:sysClr val="windowText" lastClr="000000"/>
              </a:solidFill>
              <a:latin typeface="Calibri"/>
              <a:ea typeface="+mn-ea"/>
              <a:cs typeface="+mn-cs"/>
            </a:rPr>
            <a:t>Zelftest op dag 10 en </a:t>
          </a:r>
          <a:r>
            <a:rPr lang="nl-BE" sz="1000" b="0" dirty="0" smtClean="0">
              <a:solidFill>
                <a:sysClr val="windowText" lastClr="000000"/>
              </a:solidFill>
              <a:latin typeface="Calibri"/>
              <a:ea typeface="+mn-ea"/>
              <a:cs typeface="+mn-cs"/>
            </a:rPr>
            <a:t>voorzichtigheidsperiode</a:t>
          </a:r>
          <a:r>
            <a:rPr lang="nl-BE" sz="1000" b="1" dirty="0" smtClean="0">
              <a:solidFill>
                <a:sysClr val="windowText" lastClr="000000"/>
              </a:solidFill>
              <a:latin typeface="Calibri"/>
              <a:ea typeface="+mn-ea"/>
              <a:cs typeface="+mn-cs"/>
            </a:rPr>
            <a:t> tot dag 20</a:t>
          </a:r>
          <a:endParaRPr lang="nl-NL" sz="1000" b="1" dirty="0">
            <a:solidFill>
              <a:sysClr val="windowText" lastClr="000000"/>
            </a:solidFill>
            <a:latin typeface="Calibri"/>
            <a:ea typeface="+mn-ea"/>
            <a:cs typeface="+mn-cs"/>
          </a:endParaRPr>
        </a:p>
      </dgm:t>
    </dgm:pt>
    <dgm:pt modelId="{75F30C48-0C56-43B6-A2A7-8E03745B5490}" type="parTrans" cxnId="{99FA27C9-1C7F-4241-AF05-C1205B5A7601}">
      <dgm:prSet/>
      <dgm:spPr/>
      <dgm:t>
        <a:bodyPr/>
        <a:lstStyle/>
        <a:p>
          <a:endParaRPr lang="nl-NL"/>
        </a:p>
      </dgm:t>
    </dgm:pt>
    <dgm:pt modelId="{2D0F6F7E-C674-4FCF-BCAE-407786C3C532}" type="sibTrans" cxnId="{99FA27C9-1C7F-4241-AF05-C1205B5A7601}">
      <dgm:prSet/>
      <dgm:spPr/>
      <dgm:t>
        <a:bodyPr/>
        <a:lstStyle/>
        <a:p>
          <a:endParaRPr lang="nl-NL"/>
        </a:p>
      </dgm:t>
    </dgm:pt>
    <dgm:pt modelId="{3AF76D29-7121-4BBF-A384-A9431B81BCB0}">
      <dgm:prSet phldrT="[Tekst]" custT="1">
        <dgm:style>
          <a:lnRef idx="2">
            <a:schemeClr val="accent2"/>
          </a:lnRef>
          <a:fillRef idx="1">
            <a:schemeClr val="lt1"/>
          </a:fillRef>
          <a:effectRef idx="0">
            <a:schemeClr val="accent2"/>
          </a:effectRef>
          <a:fontRef idx="minor">
            <a:schemeClr val="dk1"/>
          </a:fontRef>
        </dgm:style>
      </dgm:prSet>
      <dgm:spPr>
        <a:xfrm>
          <a:off x="2765399" y="1526195"/>
          <a:ext cx="1536213" cy="537070"/>
        </a:xfrm>
        <a:solidFill>
          <a:sysClr val="window" lastClr="FFFFFF"/>
        </a:solidFill>
        <a:ln w="25400" cap="flat" cmpd="sng" algn="ctr">
          <a:solidFill>
            <a:srgbClr val="C0504D"/>
          </a:solidFill>
          <a:prstDash val="solid"/>
        </a:ln>
        <a:effectLst/>
      </dgm:spPr>
      <dgm:t>
        <a:bodyPr/>
        <a:lstStyle/>
        <a:p>
          <a:pPr algn="ctr"/>
          <a:r>
            <a:rPr lang="nl-BE" sz="1000" b="1" dirty="0" smtClean="0">
              <a:solidFill>
                <a:sysClr val="windowText" lastClr="000000"/>
              </a:solidFill>
              <a:latin typeface="Calibri"/>
              <a:ea typeface="+mn-ea"/>
              <a:cs typeface="+mn-cs"/>
            </a:rPr>
            <a:t>Symptomen en geen test = 7 dagen isolatie </a:t>
          </a:r>
          <a:endParaRPr lang="nl-NL" sz="1000" b="1" dirty="0">
            <a:solidFill>
              <a:sysClr val="windowText" lastClr="000000"/>
            </a:solidFill>
            <a:latin typeface="Calibri"/>
            <a:ea typeface="+mn-ea"/>
            <a:cs typeface="+mn-cs"/>
          </a:endParaRPr>
        </a:p>
      </dgm:t>
    </dgm:pt>
    <dgm:pt modelId="{6911D008-13AB-4A23-B43F-2BAB18C596F1}" type="parTrans" cxnId="{083F606D-7EEA-40EE-8629-9765CA4425CE}">
      <dgm:prSet/>
      <dgm:spPr/>
      <dgm:t>
        <a:bodyPr/>
        <a:lstStyle/>
        <a:p>
          <a:endParaRPr lang="nl-NL"/>
        </a:p>
      </dgm:t>
    </dgm:pt>
    <dgm:pt modelId="{8F739C65-BF2E-456F-B2C6-46FDF3279BCC}" type="sibTrans" cxnId="{083F606D-7EEA-40EE-8629-9765CA4425CE}">
      <dgm:prSet/>
      <dgm:spPr/>
      <dgm:t>
        <a:bodyPr/>
        <a:lstStyle/>
        <a:p>
          <a:endParaRPr lang="nl-NL"/>
        </a:p>
      </dgm:t>
    </dgm:pt>
    <dgm:pt modelId="{E026B09E-D144-416E-B345-2C7B90832EDD}" type="pres">
      <dgm:prSet presAssocID="{5AED1CBF-4419-4B22-9A9A-32BAA525A5D4}" presName="hierChild1" presStyleCnt="0">
        <dgm:presLayoutVars>
          <dgm:orgChart val="1"/>
          <dgm:chPref val="1"/>
          <dgm:dir/>
          <dgm:animOne val="branch"/>
          <dgm:animLvl val="lvl"/>
          <dgm:resizeHandles/>
        </dgm:presLayoutVars>
      </dgm:prSet>
      <dgm:spPr/>
      <dgm:t>
        <a:bodyPr/>
        <a:lstStyle/>
        <a:p>
          <a:endParaRPr lang="nl-NL"/>
        </a:p>
      </dgm:t>
    </dgm:pt>
    <dgm:pt modelId="{4BFF6EA2-3490-4099-A00A-A744EB3E994D}" type="pres">
      <dgm:prSet presAssocID="{8156DFAB-4DC2-4E23-B0D3-E2F4CA512C91}" presName="hierRoot1" presStyleCnt="0">
        <dgm:presLayoutVars>
          <dgm:hierBranch val="init"/>
        </dgm:presLayoutVars>
      </dgm:prSet>
      <dgm:spPr/>
    </dgm:pt>
    <dgm:pt modelId="{CCD0E7FE-48C6-47C8-9839-5523AD6AE25E}" type="pres">
      <dgm:prSet presAssocID="{8156DFAB-4DC2-4E23-B0D3-E2F4CA512C91}" presName="rootComposite1" presStyleCnt="0"/>
      <dgm:spPr/>
    </dgm:pt>
    <dgm:pt modelId="{8276D60F-3DB2-460E-9BD8-807AC112B473}" type="pres">
      <dgm:prSet presAssocID="{8156DFAB-4DC2-4E23-B0D3-E2F4CA512C91}" presName="rootText1" presStyleLbl="node0" presStyleIdx="0" presStyleCnt="1" custScaleX="206551" custLinFactNeighborX="1895" custLinFactNeighborY="-19">
        <dgm:presLayoutVars>
          <dgm:chPref val="3"/>
        </dgm:presLayoutVars>
      </dgm:prSet>
      <dgm:spPr>
        <a:prstGeom prst="rect">
          <a:avLst/>
        </a:prstGeom>
      </dgm:spPr>
      <dgm:t>
        <a:bodyPr/>
        <a:lstStyle/>
        <a:p>
          <a:endParaRPr lang="nl-NL"/>
        </a:p>
      </dgm:t>
    </dgm:pt>
    <dgm:pt modelId="{4BDF976E-8F4B-4B73-939A-6A2AA7CE6335}" type="pres">
      <dgm:prSet presAssocID="{8156DFAB-4DC2-4E23-B0D3-E2F4CA512C91}" presName="rootConnector1" presStyleLbl="node1" presStyleIdx="0" presStyleCnt="0"/>
      <dgm:spPr/>
      <dgm:t>
        <a:bodyPr/>
        <a:lstStyle/>
        <a:p>
          <a:endParaRPr lang="nl-NL"/>
        </a:p>
      </dgm:t>
    </dgm:pt>
    <dgm:pt modelId="{4AF764BD-F6AA-4795-8EE0-4B683674B506}" type="pres">
      <dgm:prSet presAssocID="{8156DFAB-4DC2-4E23-B0D3-E2F4CA512C91}" presName="hierChild2" presStyleCnt="0"/>
      <dgm:spPr/>
    </dgm:pt>
    <dgm:pt modelId="{B54E3882-5DB9-4579-B172-643E14177869}" type="pres">
      <dgm:prSet presAssocID="{E01FFA1B-44CF-4C7D-B117-BA89915C276D}" presName="Name37" presStyleLbl="parChTrans1D2" presStyleIdx="0" presStyleCnt="2"/>
      <dgm:spPr>
        <a:custGeom>
          <a:avLst/>
          <a:gdLst/>
          <a:ahLst/>
          <a:cxnLst/>
          <a:rect l="0" t="0" r="0" b="0"/>
          <a:pathLst>
            <a:path>
              <a:moveTo>
                <a:pt x="901246" y="0"/>
              </a:moveTo>
              <a:lnTo>
                <a:pt x="901246" y="112886"/>
              </a:lnTo>
              <a:lnTo>
                <a:pt x="0" y="112886"/>
              </a:lnTo>
              <a:lnTo>
                <a:pt x="0" y="225671"/>
              </a:lnTo>
            </a:path>
          </a:pathLst>
        </a:custGeom>
      </dgm:spPr>
      <dgm:t>
        <a:bodyPr/>
        <a:lstStyle/>
        <a:p>
          <a:endParaRPr lang="nl-NL"/>
        </a:p>
      </dgm:t>
    </dgm:pt>
    <dgm:pt modelId="{019794D8-08F7-45A9-A683-FB100CEC4E3D}" type="pres">
      <dgm:prSet presAssocID="{A51E0261-95D9-4A7E-B44F-07BC4E2BE527}" presName="hierRoot2" presStyleCnt="0">
        <dgm:presLayoutVars>
          <dgm:hierBranch val="init"/>
        </dgm:presLayoutVars>
      </dgm:prSet>
      <dgm:spPr/>
    </dgm:pt>
    <dgm:pt modelId="{89AA9884-1DC3-4E4D-BF0E-8E7BA7BBCDD7}" type="pres">
      <dgm:prSet presAssocID="{A51E0261-95D9-4A7E-B44F-07BC4E2BE527}" presName="rootComposite" presStyleCnt="0"/>
      <dgm:spPr/>
    </dgm:pt>
    <dgm:pt modelId="{ECEE35CC-AA67-4C48-ABA4-2090F758E3CC}" type="pres">
      <dgm:prSet presAssocID="{A51E0261-95D9-4A7E-B44F-07BC4E2BE527}" presName="rootText" presStyleLbl="node2" presStyleIdx="0" presStyleCnt="2">
        <dgm:presLayoutVars>
          <dgm:chPref val="3"/>
        </dgm:presLayoutVars>
      </dgm:prSet>
      <dgm:spPr>
        <a:prstGeom prst="rect">
          <a:avLst/>
        </a:prstGeom>
      </dgm:spPr>
      <dgm:t>
        <a:bodyPr/>
        <a:lstStyle/>
        <a:p>
          <a:endParaRPr lang="nl-NL"/>
        </a:p>
      </dgm:t>
    </dgm:pt>
    <dgm:pt modelId="{E0523813-D18E-4AA0-9698-78D78959B496}" type="pres">
      <dgm:prSet presAssocID="{A51E0261-95D9-4A7E-B44F-07BC4E2BE527}" presName="rootConnector" presStyleLbl="node2" presStyleIdx="0" presStyleCnt="2"/>
      <dgm:spPr/>
      <dgm:t>
        <a:bodyPr/>
        <a:lstStyle/>
        <a:p>
          <a:endParaRPr lang="nl-NL"/>
        </a:p>
      </dgm:t>
    </dgm:pt>
    <dgm:pt modelId="{33B730BE-3CDC-47A2-BF26-C9C408703C24}" type="pres">
      <dgm:prSet presAssocID="{A51E0261-95D9-4A7E-B44F-07BC4E2BE527}" presName="hierChild4" presStyleCnt="0"/>
      <dgm:spPr/>
    </dgm:pt>
    <dgm:pt modelId="{65628D50-F7EB-4727-84B1-783F6EA8549E}" type="pres">
      <dgm:prSet presAssocID="{31D0EFE0-8308-43C8-83A0-F0CCB63697FB}" presName="Name37" presStyleLbl="parChTrans1D3" presStyleIdx="0" presStyleCnt="7"/>
      <dgm:spPr>
        <a:custGeom>
          <a:avLst/>
          <a:gdLst/>
          <a:ahLst/>
          <a:cxnLst/>
          <a:rect l="0" t="0" r="0" b="0"/>
          <a:pathLst>
            <a:path>
              <a:moveTo>
                <a:pt x="48158" y="0"/>
              </a:moveTo>
              <a:lnTo>
                <a:pt x="45720" y="494485"/>
              </a:lnTo>
            </a:path>
          </a:pathLst>
        </a:custGeom>
      </dgm:spPr>
      <dgm:t>
        <a:bodyPr/>
        <a:lstStyle/>
        <a:p>
          <a:endParaRPr lang="nl-NL"/>
        </a:p>
      </dgm:t>
    </dgm:pt>
    <dgm:pt modelId="{94265F1A-04B3-433F-8939-32AB052C1BB0}" type="pres">
      <dgm:prSet presAssocID="{6D1C59E7-F058-4B47-8270-F97996D524C0}" presName="hierRoot2" presStyleCnt="0">
        <dgm:presLayoutVars>
          <dgm:hierBranch val="init"/>
        </dgm:presLayoutVars>
      </dgm:prSet>
      <dgm:spPr/>
    </dgm:pt>
    <dgm:pt modelId="{AEDB045E-8D33-4F6F-BA2D-5459A86598AD}" type="pres">
      <dgm:prSet presAssocID="{6D1C59E7-F058-4B47-8270-F97996D524C0}" presName="rootComposite" presStyleCnt="0"/>
      <dgm:spPr/>
    </dgm:pt>
    <dgm:pt modelId="{D146C4CD-9E48-4B96-B907-16B086A49087}" type="pres">
      <dgm:prSet presAssocID="{6D1C59E7-F058-4B47-8270-F97996D524C0}" presName="rootText" presStyleLbl="node3" presStyleIdx="0" presStyleCnt="7" custScaleX="143018" custLinFactNeighborX="-15227" custLinFactNeighborY="71">
        <dgm:presLayoutVars>
          <dgm:chPref val="3"/>
        </dgm:presLayoutVars>
      </dgm:prSet>
      <dgm:spPr>
        <a:prstGeom prst="rect">
          <a:avLst/>
        </a:prstGeom>
      </dgm:spPr>
      <dgm:t>
        <a:bodyPr/>
        <a:lstStyle/>
        <a:p>
          <a:endParaRPr lang="nl-NL"/>
        </a:p>
      </dgm:t>
    </dgm:pt>
    <dgm:pt modelId="{DEC610CC-1E72-4536-85B6-EE60C57B2946}" type="pres">
      <dgm:prSet presAssocID="{6D1C59E7-F058-4B47-8270-F97996D524C0}" presName="rootConnector" presStyleLbl="node3" presStyleIdx="0" presStyleCnt="7"/>
      <dgm:spPr/>
      <dgm:t>
        <a:bodyPr/>
        <a:lstStyle/>
        <a:p>
          <a:endParaRPr lang="nl-NL"/>
        </a:p>
      </dgm:t>
    </dgm:pt>
    <dgm:pt modelId="{AEF6D6CC-5A71-4AFF-A039-4BE1201D70A0}" type="pres">
      <dgm:prSet presAssocID="{6D1C59E7-F058-4B47-8270-F97996D524C0}" presName="hierChild4" presStyleCnt="0"/>
      <dgm:spPr/>
    </dgm:pt>
    <dgm:pt modelId="{54BF0C2D-6BF5-4AC1-AB11-8FDD5E5C4559}" type="pres">
      <dgm:prSet presAssocID="{6D1C59E7-F058-4B47-8270-F97996D524C0}" presName="hierChild5" presStyleCnt="0"/>
      <dgm:spPr/>
    </dgm:pt>
    <dgm:pt modelId="{47C22789-EF2D-498E-B6CA-DD80824F7190}" type="pres">
      <dgm:prSet presAssocID="{75F30C48-0C56-43B6-A2A7-8E03745B5490}" presName="Name37" presStyleLbl="parChTrans1D3" presStyleIdx="1" presStyleCnt="7"/>
      <dgm:spPr/>
      <dgm:t>
        <a:bodyPr/>
        <a:lstStyle/>
        <a:p>
          <a:endParaRPr lang="nl-NL"/>
        </a:p>
      </dgm:t>
    </dgm:pt>
    <dgm:pt modelId="{163C0FF8-26F3-4B8C-BD97-0AB88EBFB2A9}" type="pres">
      <dgm:prSet presAssocID="{4648E9D2-C400-4F8C-94E3-4C8EC9886478}" presName="hierRoot2" presStyleCnt="0">
        <dgm:presLayoutVars>
          <dgm:hierBranch val="init"/>
        </dgm:presLayoutVars>
      </dgm:prSet>
      <dgm:spPr/>
    </dgm:pt>
    <dgm:pt modelId="{C1537464-B62A-4EAA-B30D-41CA1EB21F1C}" type="pres">
      <dgm:prSet presAssocID="{4648E9D2-C400-4F8C-94E3-4C8EC9886478}" presName="rootComposite" presStyleCnt="0"/>
      <dgm:spPr/>
    </dgm:pt>
    <dgm:pt modelId="{1657230C-0807-4A6D-B033-7B7233204C50}" type="pres">
      <dgm:prSet presAssocID="{4648E9D2-C400-4F8C-94E3-4C8EC9886478}" presName="rootText" presStyleLbl="node3" presStyleIdx="1" presStyleCnt="7" custScaleX="157105">
        <dgm:presLayoutVars>
          <dgm:chPref val="3"/>
        </dgm:presLayoutVars>
      </dgm:prSet>
      <dgm:spPr>
        <a:prstGeom prst="rect">
          <a:avLst/>
        </a:prstGeom>
      </dgm:spPr>
      <dgm:t>
        <a:bodyPr/>
        <a:lstStyle/>
        <a:p>
          <a:endParaRPr lang="nl-NL"/>
        </a:p>
      </dgm:t>
    </dgm:pt>
    <dgm:pt modelId="{A4F37757-D8D3-4E77-A400-80C327EE7C1A}" type="pres">
      <dgm:prSet presAssocID="{4648E9D2-C400-4F8C-94E3-4C8EC9886478}" presName="rootConnector" presStyleLbl="node3" presStyleIdx="1" presStyleCnt="7"/>
      <dgm:spPr/>
      <dgm:t>
        <a:bodyPr/>
        <a:lstStyle/>
        <a:p>
          <a:endParaRPr lang="nl-NL"/>
        </a:p>
      </dgm:t>
    </dgm:pt>
    <dgm:pt modelId="{E8F7A7BC-F5FF-409D-8AC3-239C70C21EE5}" type="pres">
      <dgm:prSet presAssocID="{4648E9D2-C400-4F8C-94E3-4C8EC9886478}" presName="hierChild4" presStyleCnt="0"/>
      <dgm:spPr/>
    </dgm:pt>
    <dgm:pt modelId="{A93A2824-69CE-4691-BE04-67E2A474DD97}" type="pres">
      <dgm:prSet presAssocID="{4648E9D2-C400-4F8C-94E3-4C8EC9886478}" presName="hierChild5" presStyleCnt="0"/>
      <dgm:spPr/>
    </dgm:pt>
    <dgm:pt modelId="{6494BD59-1605-4437-900E-B8AD1035B0BC}" type="pres">
      <dgm:prSet presAssocID="{6911D008-13AB-4A23-B43F-2BAB18C596F1}" presName="Name37" presStyleLbl="parChTrans1D3" presStyleIdx="2" presStyleCnt="7"/>
      <dgm:spPr/>
      <dgm:t>
        <a:bodyPr/>
        <a:lstStyle/>
        <a:p>
          <a:endParaRPr lang="nl-NL"/>
        </a:p>
      </dgm:t>
    </dgm:pt>
    <dgm:pt modelId="{BC68D5A4-0435-41E4-BCA4-1AC792CBB125}" type="pres">
      <dgm:prSet presAssocID="{3AF76D29-7121-4BBF-A384-A9431B81BCB0}" presName="hierRoot2" presStyleCnt="0">
        <dgm:presLayoutVars>
          <dgm:hierBranch val="init"/>
        </dgm:presLayoutVars>
      </dgm:prSet>
      <dgm:spPr/>
    </dgm:pt>
    <dgm:pt modelId="{35933019-C62D-4FBE-B4A8-1FC3F1DF518D}" type="pres">
      <dgm:prSet presAssocID="{3AF76D29-7121-4BBF-A384-A9431B81BCB0}" presName="rootComposite" presStyleCnt="0"/>
      <dgm:spPr/>
    </dgm:pt>
    <dgm:pt modelId="{CCF4A557-78E2-4085-9A75-26783392EC10}" type="pres">
      <dgm:prSet presAssocID="{3AF76D29-7121-4BBF-A384-A9431B81BCB0}" presName="rootText" presStyleLbl="node3" presStyleIdx="2" presStyleCnt="7" custScaleX="150061">
        <dgm:presLayoutVars>
          <dgm:chPref val="3"/>
        </dgm:presLayoutVars>
      </dgm:prSet>
      <dgm:spPr/>
      <dgm:t>
        <a:bodyPr/>
        <a:lstStyle/>
        <a:p>
          <a:endParaRPr lang="nl-NL"/>
        </a:p>
      </dgm:t>
    </dgm:pt>
    <dgm:pt modelId="{20E8D533-4B8B-43E9-8426-F898131DCF45}" type="pres">
      <dgm:prSet presAssocID="{3AF76D29-7121-4BBF-A384-A9431B81BCB0}" presName="rootConnector" presStyleLbl="node3" presStyleIdx="2" presStyleCnt="7"/>
      <dgm:spPr/>
      <dgm:t>
        <a:bodyPr/>
        <a:lstStyle/>
        <a:p>
          <a:endParaRPr lang="nl-NL"/>
        </a:p>
      </dgm:t>
    </dgm:pt>
    <dgm:pt modelId="{6F5775ED-028F-4D9C-8F70-C7F283B029F3}" type="pres">
      <dgm:prSet presAssocID="{3AF76D29-7121-4BBF-A384-A9431B81BCB0}" presName="hierChild4" presStyleCnt="0"/>
      <dgm:spPr/>
    </dgm:pt>
    <dgm:pt modelId="{78BF2437-E73F-4ABC-987A-0221BBD7A198}" type="pres">
      <dgm:prSet presAssocID="{3AF76D29-7121-4BBF-A384-A9431B81BCB0}" presName="hierChild5" presStyleCnt="0"/>
      <dgm:spPr/>
    </dgm:pt>
    <dgm:pt modelId="{5C0A3BAF-3980-4C77-A026-71F35326695C}" type="pres">
      <dgm:prSet presAssocID="{A51E0261-95D9-4A7E-B44F-07BC4E2BE527}" presName="hierChild5" presStyleCnt="0"/>
      <dgm:spPr/>
    </dgm:pt>
    <dgm:pt modelId="{44572CFD-CF25-4C93-ACE8-9239ADEA122F}" type="pres">
      <dgm:prSet presAssocID="{CA6D604A-A0E3-41B6-8E95-20C9B9B804B5}" presName="Name37" presStyleLbl="parChTrans1D2" presStyleIdx="1" presStyleCnt="2"/>
      <dgm:spPr>
        <a:custGeom>
          <a:avLst/>
          <a:gdLst/>
          <a:ahLst/>
          <a:cxnLst/>
          <a:rect l="0" t="0" r="0" b="0"/>
          <a:pathLst>
            <a:path>
              <a:moveTo>
                <a:pt x="0" y="0"/>
              </a:moveTo>
              <a:lnTo>
                <a:pt x="0" y="112886"/>
              </a:lnTo>
              <a:lnTo>
                <a:pt x="860536" y="112886"/>
              </a:lnTo>
              <a:lnTo>
                <a:pt x="860536" y="225671"/>
              </a:lnTo>
            </a:path>
          </a:pathLst>
        </a:custGeom>
      </dgm:spPr>
      <dgm:t>
        <a:bodyPr/>
        <a:lstStyle/>
        <a:p>
          <a:endParaRPr lang="nl-NL"/>
        </a:p>
      </dgm:t>
    </dgm:pt>
    <dgm:pt modelId="{6B1BD35C-DBC4-406C-B0AC-99087D2ED108}" type="pres">
      <dgm:prSet presAssocID="{EF4E1D38-9834-4C4A-812F-57319E50FE87}" presName="hierRoot2" presStyleCnt="0">
        <dgm:presLayoutVars>
          <dgm:hierBranch val="init"/>
        </dgm:presLayoutVars>
      </dgm:prSet>
      <dgm:spPr/>
    </dgm:pt>
    <dgm:pt modelId="{24867149-2A9F-4084-AF84-BDAB9899CD42}" type="pres">
      <dgm:prSet presAssocID="{EF4E1D38-9834-4C4A-812F-57319E50FE87}" presName="rootComposite" presStyleCnt="0"/>
      <dgm:spPr/>
    </dgm:pt>
    <dgm:pt modelId="{0A2894B9-DFE7-4301-B3FE-8BCB80565073}" type="pres">
      <dgm:prSet presAssocID="{EF4E1D38-9834-4C4A-812F-57319E50FE87}" presName="rootText" presStyleLbl="node2" presStyleIdx="1" presStyleCnt="2">
        <dgm:presLayoutVars>
          <dgm:chPref val="3"/>
        </dgm:presLayoutVars>
      </dgm:prSet>
      <dgm:spPr>
        <a:prstGeom prst="rect">
          <a:avLst/>
        </a:prstGeom>
      </dgm:spPr>
      <dgm:t>
        <a:bodyPr/>
        <a:lstStyle/>
        <a:p>
          <a:endParaRPr lang="nl-NL"/>
        </a:p>
      </dgm:t>
    </dgm:pt>
    <dgm:pt modelId="{05D893AB-40DD-421A-B91B-9FE2BB0E16D8}" type="pres">
      <dgm:prSet presAssocID="{EF4E1D38-9834-4C4A-812F-57319E50FE87}" presName="rootConnector" presStyleLbl="node2" presStyleIdx="1" presStyleCnt="2"/>
      <dgm:spPr/>
      <dgm:t>
        <a:bodyPr/>
        <a:lstStyle/>
        <a:p>
          <a:endParaRPr lang="nl-NL"/>
        </a:p>
      </dgm:t>
    </dgm:pt>
    <dgm:pt modelId="{FC9D2D80-C034-4E6C-9C25-87C35BD520A8}" type="pres">
      <dgm:prSet presAssocID="{EF4E1D38-9834-4C4A-812F-57319E50FE87}" presName="hierChild4" presStyleCnt="0"/>
      <dgm:spPr/>
    </dgm:pt>
    <dgm:pt modelId="{AF15C5FC-A397-4F94-8B70-409CBDC4F828}" type="pres">
      <dgm:prSet presAssocID="{CA13FE9C-D583-417B-84B2-D62078C2E743}" presName="Name37" presStyleLbl="parChTrans1D3" presStyleIdx="3" presStyleCnt="7"/>
      <dgm:spPr>
        <a:custGeom>
          <a:avLst/>
          <a:gdLst/>
          <a:ahLst/>
          <a:cxnLst/>
          <a:rect l="0" t="0" r="0" b="0"/>
          <a:pathLst>
            <a:path>
              <a:moveTo>
                <a:pt x="0" y="0"/>
              </a:moveTo>
              <a:lnTo>
                <a:pt x="0" y="437524"/>
              </a:lnTo>
              <a:lnTo>
                <a:pt x="141045" y="437524"/>
              </a:lnTo>
            </a:path>
          </a:pathLst>
        </a:custGeom>
      </dgm:spPr>
      <dgm:t>
        <a:bodyPr/>
        <a:lstStyle/>
        <a:p>
          <a:endParaRPr lang="nl-NL"/>
        </a:p>
      </dgm:t>
    </dgm:pt>
    <dgm:pt modelId="{B2A828E6-444A-4F7B-81F1-D4256C5639CB}" type="pres">
      <dgm:prSet presAssocID="{CA92BD84-CE76-4A0E-AB1B-23BFC5133856}" presName="hierRoot2" presStyleCnt="0">
        <dgm:presLayoutVars>
          <dgm:hierBranch val="init"/>
        </dgm:presLayoutVars>
      </dgm:prSet>
      <dgm:spPr/>
    </dgm:pt>
    <dgm:pt modelId="{32F7D929-9DB0-4A16-87E5-36E01925BC02}" type="pres">
      <dgm:prSet presAssocID="{CA92BD84-CE76-4A0E-AB1B-23BFC5133856}" presName="rootComposite" presStyleCnt="0"/>
      <dgm:spPr/>
    </dgm:pt>
    <dgm:pt modelId="{20C0E1B8-C0DF-4BD1-BFE0-41C913D24C23}" type="pres">
      <dgm:prSet presAssocID="{CA92BD84-CE76-4A0E-AB1B-23BFC5133856}" presName="rootText" presStyleLbl="node3" presStyleIdx="3" presStyleCnt="7" custLinFactNeighborX="-1869" custLinFactNeighborY="-10535">
        <dgm:presLayoutVars>
          <dgm:chPref val="3"/>
        </dgm:presLayoutVars>
      </dgm:prSet>
      <dgm:spPr>
        <a:prstGeom prst="rect">
          <a:avLst/>
        </a:prstGeom>
      </dgm:spPr>
      <dgm:t>
        <a:bodyPr/>
        <a:lstStyle/>
        <a:p>
          <a:endParaRPr lang="nl-NL"/>
        </a:p>
      </dgm:t>
    </dgm:pt>
    <dgm:pt modelId="{B2770976-A226-4634-8FF3-2C233A6488B4}" type="pres">
      <dgm:prSet presAssocID="{CA92BD84-CE76-4A0E-AB1B-23BFC5133856}" presName="rootConnector" presStyleLbl="node3" presStyleIdx="3" presStyleCnt="7"/>
      <dgm:spPr/>
      <dgm:t>
        <a:bodyPr/>
        <a:lstStyle/>
        <a:p>
          <a:endParaRPr lang="nl-NL"/>
        </a:p>
      </dgm:t>
    </dgm:pt>
    <dgm:pt modelId="{C7AC56DD-22A8-4E3F-A045-53CCAD51C002}" type="pres">
      <dgm:prSet presAssocID="{CA92BD84-CE76-4A0E-AB1B-23BFC5133856}" presName="hierChild4" presStyleCnt="0"/>
      <dgm:spPr/>
    </dgm:pt>
    <dgm:pt modelId="{5C8E139C-588B-4A70-9E52-2198502C7A66}" type="pres">
      <dgm:prSet presAssocID="{CA92BD84-CE76-4A0E-AB1B-23BFC5133856}" presName="hierChild5" presStyleCnt="0"/>
      <dgm:spPr/>
    </dgm:pt>
    <dgm:pt modelId="{088E2884-F5BD-4CFF-9105-0B62F7B1904E}" type="pres">
      <dgm:prSet presAssocID="{5E6E38D8-39BA-4679-9B21-19D7871E1AE3}" presName="Name37" presStyleLbl="parChTrans1D3" presStyleIdx="4" presStyleCnt="7"/>
      <dgm:spPr>
        <a:custGeom>
          <a:avLst/>
          <a:gdLst/>
          <a:ahLst/>
          <a:cxnLst/>
          <a:rect l="0" t="0" r="0" b="0"/>
          <a:pathLst>
            <a:path>
              <a:moveTo>
                <a:pt x="0" y="0"/>
              </a:moveTo>
              <a:lnTo>
                <a:pt x="0" y="1256743"/>
              </a:lnTo>
              <a:lnTo>
                <a:pt x="161121" y="1256743"/>
              </a:lnTo>
            </a:path>
          </a:pathLst>
        </a:custGeom>
      </dgm:spPr>
      <dgm:t>
        <a:bodyPr/>
        <a:lstStyle/>
        <a:p>
          <a:endParaRPr lang="nl-NL"/>
        </a:p>
      </dgm:t>
    </dgm:pt>
    <dgm:pt modelId="{8BC5412B-D004-4F74-B54B-9C4CF6CC62EE}" type="pres">
      <dgm:prSet presAssocID="{9D99B3A2-8223-45E6-91B9-FB35A8DB5657}" presName="hierRoot2" presStyleCnt="0">
        <dgm:presLayoutVars>
          <dgm:hierBranch val="init"/>
        </dgm:presLayoutVars>
      </dgm:prSet>
      <dgm:spPr/>
    </dgm:pt>
    <dgm:pt modelId="{3B4F66C0-72A9-47C6-BCDB-5C4828F19200}" type="pres">
      <dgm:prSet presAssocID="{9D99B3A2-8223-45E6-91B9-FB35A8DB5657}" presName="rootComposite" presStyleCnt="0"/>
      <dgm:spPr/>
    </dgm:pt>
    <dgm:pt modelId="{B9166B64-3F3D-47F8-AACC-1550BBB8A4DD}" type="pres">
      <dgm:prSet presAssocID="{9D99B3A2-8223-45E6-91B9-FB35A8DB5657}" presName="rootText" presStyleLbl="node3" presStyleIdx="4" presStyleCnt="7">
        <dgm:presLayoutVars>
          <dgm:chPref val="3"/>
        </dgm:presLayoutVars>
      </dgm:prSet>
      <dgm:spPr>
        <a:prstGeom prst="rect">
          <a:avLst/>
        </a:prstGeom>
      </dgm:spPr>
      <dgm:t>
        <a:bodyPr/>
        <a:lstStyle/>
        <a:p>
          <a:endParaRPr lang="nl-NL"/>
        </a:p>
      </dgm:t>
    </dgm:pt>
    <dgm:pt modelId="{86492E1B-0BFE-4E4D-BC69-23ED2CA40DE7}" type="pres">
      <dgm:prSet presAssocID="{9D99B3A2-8223-45E6-91B9-FB35A8DB5657}" presName="rootConnector" presStyleLbl="node3" presStyleIdx="4" presStyleCnt="7"/>
      <dgm:spPr/>
      <dgm:t>
        <a:bodyPr/>
        <a:lstStyle/>
        <a:p>
          <a:endParaRPr lang="nl-NL"/>
        </a:p>
      </dgm:t>
    </dgm:pt>
    <dgm:pt modelId="{8FBA1D25-47EC-4844-8DB1-301A1D382BBD}" type="pres">
      <dgm:prSet presAssocID="{9D99B3A2-8223-45E6-91B9-FB35A8DB5657}" presName="hierChild4" presStyleCnt="0"/>
      <dgm:spPr/>
    </dgm:pt>
    <dgm:pt modelId="{6751A7BC-E95E-493C-BA8B-1A872F3D9B98}" type="pres">
      <dgm:prSet presAssocID="{9D99B3A2-8223-45E6-91B9-FB35A8DB5657}" presName="hierChild5" presStyleCnt="0"/>
      <dgm:spPr/>
    </dgm:pt>
    <dgm:pt modelId="{7A10DA27-C60B-4A36-84C9-6BA001CB777B}" type="pres">
      <dgm:prSet presAssocID="{8E942ED5-87CD-498C-997E-BDD52ED4BFC4}" presName="Name37" presStyleLbl="parChTrans1D3" presStyleIdx="5" presStyleCnt="7"/>
      <dgm:spPr>
        <a:custGeom>
          <a:avLst/>
          <a:gdLst/>
          <a:ahLst/>
          <a:cxnLst/>
          <a:rect l="0" t="0" r="0" b="0"/>
          <a:pathLst>
            <a:path>
              <a:moveTo>
                <a:pt x="0" y="0"/>
              </a:moveTo>
              <a:lnTo>
                <a:pt x="0" y="2019383"/>
              </a:lnTo>
              <a:lnTo>
                <a:pt x="161121" y="2019383"/>
              </a:lnTo>
            </a:path>
          </a:pathLst>
        </a:custGeom>
      </dgm:spPr>
      <dgm:t>
        <a:bodyPr/>
        <a:lstStyle/>
        <a:p>
          <a:endParaRPr lang="nl-NL"/>
        </a:p>
      </dgm:t>
    </dgm:pt>
    <dgm:pt modelId="{1AF9BFC3-E1C5-41D8-A158-75F099536FDA}" type="pres">
      <dgm:prSet presAssocID="{5BA77853-8CE8-44A6-84F1-BA171D9D30C8}" presName="hierRoot2" presStyleCnt="0">
        <dgm:presLayoutVars>
          <dgm:hierBranch val="init"/>
        </dgm:presLayoutVars>
      </dgm:prSet>
      <dgm:spPr/>
    </dgm:pt>
    <dgm:pt modelId="{6E590BC3-E38B-43C8-8A5A-1F35008DCC16}" type="pres">
      <dgm:prSet presAssocID="{5BA77853-8CE8-44A6-84F1-BA171D9D30C8}" presName="rootComposite" presStyleCnt="0"/>
      <dgm:spPr/>
    </dgm:pt>
    <dgm:pt modelId="{1909C3E7-C187-4484-AB87-34FBAB191AE4}" type="pres">
      <dgm:prSet presAssocID="{5BA77853-8CE8-44A6-84F1-BA171D9D30C8}" presName="rootText" presStyleLbl="node3" presStyleIdx="5" presStyleCnt="7">
        <dgm:presLayoutVars>
          <dgm:chPref val="3"/>
        </dgm:presLayoutVars>
      </dgm:prSet>
      <dgm:spPr>
        <a:prstGeom prst="rect">
          <a:avLst/>
        </a:prstGeom>
      </dgm:spPr>
      <dgm:t>
        <a:bodyPr/>
        <a:lstStyle/>
        <a:p>
          <a:endParaRPr lang="nl-NL"/>
        </a:p>
      </dgm:t>
    </dgm:pt>
    <dgm:pt modelId="{B6A21154-7D1D-4299-89D4-36D0B6AEAFB4}" type="pres">
      <dgm:prSet presAssocID="{5BA77853-8CE8-44A6-84F1-BA171D9D30C8}" presName="rootConnector" presStyleLbl="node3" presStyleIdx="5" presStyleCnt="7"/>
      <dgm:spPr/>
      <dgm:t>
        <a:bodyPr/>
        <a:lstStyle/>
        <a:p>
          <a:endParaRPr lang="nl-NL"/>
        </a:p>
      </dgm:t>
    </dgm:pt>
    <dgm:pt modelId="{CC4CA832-917D-416C-A695-E225D25B9A8B}" type="pres">
      <dgm:prSet presAssocID="{5BA77853-8CE8-44A6-84F1-BA171D9D30C8}" presName="hierChild4" presStyleCnt="0"/>
      <dgm:spPr/>
    </dgm:pt>
    <dgm:pt modelId="{72DEEC2C-59CB-4E02-8A74-452066982860}" type="pres">
      <dgm:prSet presAssocID="{5BA77853-8CE8-44A6-84F1-BA171D9D30C8}" presName="hierChild5" presStyleCnt="0"/>
      <dgm:spPr/>
    </dgm:pt>
    <dgm:pt modelId="{56013910-D4E9-498A-ABD2-18478CDCAD17}" type="pres">
      <dgm:prSet presAssocID="{14B10EC8-905B-4E9F-830D-27BD33A188D0}" presName="Name37" presStyleLbl="parChTrans1D3" presStyleIdx="6" presStyleCnt="7"/>
      <dgm:spPr>
        <a:custGeom>
          <a:avLst/>
          <a:gdLst/>
          <a:ahLst/>
          <a:cxnLst/>
          <a:rect l="0" t="0" r="0" b="0"/>
          <a:pathLst>
            <a:path>
              <a:moveTo>
                <a:pt x="0" y="0"/>
              </a:moveTo>
              <a:lnTo>
                <a:pt x="0" y="2782022"/>
              </a:lnTo>
              <a:lnTo>
                <a:pt x="161121" y="2782022"/>
              </a:lnTo>
            </a:path>
          </a:pathLst>
        </a:custGeom>
      </dgm:spPr>
      <dgm:t>
        <a:bodyPr/>
        <a:lstStyle/>
        <a:p>
          <a:endParaRPr lang="nl-NL"/>
        </a:p>
      </dgm:t>
    </dgm:pt>
    <dgm:pt modelId="{D6672B94-7A7C-4309-AE31-97A7BE9C9C59}" type="pres">
      <dgm:prSet presAssocID="{DBF85229-93F5-4648-B6C2-BADFECC2C1F2}" presName="hierRoot2" presStyleCnt="0">
        <dgm:presLayoutVars>
          <dgm:hierBranch val="init"/>
        </dgm:presLayoutVars>
      </dgm:prSet>
      <dgm:spPr/>
    </dgm:pt>
    <dgm:pt modelId="{20D4DE03-4781-41E4-865C-697079FC2017}" type="pres">
      <dgm:prSet presAssocID="{DBF85229-93F5-4648-B6C2-BADFECC2C1F2}" presName="rootComposite" presStyleCnt="0"/>
      <dgm:spPr/>
    </dgm:pt>
    <dgm:pt modelId="{C6054A9B-3E74-4B2D-9103-0BA3A30FD71C}" type="pres">
      <dgm:prSet presAssocID="{DBF85229-93F5-4648-B6C2-BADFECC2C1F2}" presName="rootText" presStyleLbl="node3" presStyleIdx="6" presStyleCnt="7" custScaleX="106166">
        <dgm:presLayoutVars>
          <dgm:chPref val="3"/>
        </dgm:presLayoutVars>
      </dgm:prSet>
      <dgm:spPr>
        <a:prstGeom prst="rect">
          <a:avLst/>
        </a:prstGeom>
      </dgm:spPr>
      <dgm:t>
        <a:bodyPr/>
        <a:lstStyle/>
        <a:p>
          <a:endParaRPr lang="nl-NL"/>
        </a:p>
      </dgm:t>
    </dgm:pt>
    <dgm:pt modelId="{5A3D29C9-9E4E-45DC-BC50-3D8100AE9D56}" type="pres">
      <dgm:prSet presAssocID="{DBF85229-93F5-4648-B6C2-BADFECC2C1F2}" presName="rootConnector" presStyleLbl="node3" presStyleIdx="6" presStyleCnt="7"/>
      <dgm:spPr/>
      <dgm:t>
        <a:bodyPr/>
        <a:lstStyle/>
        <a:p>
          <a:endParaRPr lang="nl-NL"/>
        </a:p>
      </dgm:t>
    </dgm:pt>
    <dgm:pt modelId="{B29382E4-FCC2-493A-96C7-6ADCABDD8323}" type="pres">
      <dgm:prSet presAssocID="{DBF85229-93F5-4648-B6C2-BADFECC2C1F2}" presName="hierChild4" presStyleCnt="0"/>
      <dgm:spPr/>
    </dgm:pt>
    <dgm:pt modelId="{1B010FB3-5AE9-4984-87B3-E34EEDC05B0A}" type="pres">
      <dgm:prSet presAssocID="{DBF85229-93F5-4648-B6C2-BADFECC2C1F2}" presName="hierChild5" presStyleCnt="0"/>
      <dgm:spPr/>
    </dgm:pt>
    <dgm:pt modelId="{E60E2F50-516D-4451-B366-6E20728D1673}" type="pres">
      <dgm:prSet presAssocID="{EF4E1D38-9834-4C4A-812F-57319E50FE87}" presName="hierChild5" presStyleCnt="0"/>
      <dgm:spPr/>
    </dgm:pt>
    <dgm:pt modelId="{270AC0F7-A625-4948-AD3A-B0B47A870837}" type="pres">
      <dgm:prSet presAssocID="{8156DFAB-4DC2-4E23-B0D3-E2F4CA512C91}" presName="hierChild3" presStyleCnt="0"/>
      <dgm:spPr/>
    </dgm:pt>
  </dgm:ptLst>
  <dgm:cxnLst>
    <dgm:cxn modelId="{1276E780-88B0-42F1-B653-69BCE40AC2D1}" srcId="{5AED1CBF-4419-4B22-9A9A-32BAA525A5D4}" destId="{8156DFAB-4DC2-4E23-B0D3-E2F4CA512C91}" srcOrd="0" destOrd="0" parTransId="{BA9F2178-7AC0-42F9-AED9-E15876D4B8C5}" sibTransId="{15880013-1746-47CD-8E6A-666CF48D02A1}"/>
    <dgm:cxn modelId="{E1CFFA58-A2F6-4B85-85AB-E5B3727B23EB}" type="presOf" srcId="{6D1C59E7-F058-4B47-8270-F97996D524C0}" destId="{DEC610CC-1E72-4536-85B6-EE60C57B2946}" srcOrd="1" destOrd="0" presId="urn:microsoft.com/office/officeart/2005/8/layout/orgChart1"/>
    <dgm:cxn modelId="{C6EC2C05-D6C2-404D-8967-CF125E8E8062}" type="presOf" srcId="{3AF76D29-7121-4BBF-A384-A9431B81BCB0}" destId="{20E8D533-4B8B-43E9-8426-F898131DCF45}" srcOrd="1" destOrd="0" presId="urn:microsoft.com/office/officeart/2005/8/layout/orgChart1"/>
    <dgm:cxn modelId="{98E7FE08-C38E-4CAB-9C3E-EEA48E0B5647}" type="presOf" srcId="{5AED1CBF-4419-4B22-9A9A-32BAA525A5D4}" destId="{E026B09E-D144-416E-B345-2C7B90832EDD}" srcOrd="0" destOrd="0" presId="urn:microsoft.com/office/officeart/2005/8/layout/orgChart1"/>
    <dgm:cxn modelId="{12B461C0-D5F4-461B-864C-BB82D1E969DF}" type="presOf" srcId="{CA13FE9C-D583-417B-84B2-D62078C2E743}" destId="{AF15C5FC-A397-4F94-8B70-409CBDC4F828}" srcOrd="0" destOrd="0" presId="urn:microsoft.com/office/officeart/2005/8/layout/orgChart1"/>
    <dgm:cxn modelId="{8CDF2867-D59E-4814-AD23-0BFA6BAF107F}" type="presOf" srcId="{CA92BD84-CE76-4A0E-AB1B-23BFC5133856}" destId="{B2770976-A226-4634-8FF3-2C233A6488B4}" srcOrd="1" destOrd="0" presId="urn:microsoft.com/office/officeart/2005/8/layout/orgChart1"/>
    <dgm:cxn modelId="{077974B1-E217-4420-B0F9-2EBE381862F2}" type="presOf" srcId="{4648E9D2-C400-4F8C-94E3-4C8EC9886478}" destId="{A4F37757-D8D3-4E77-A400-80C327EE7C1A}" srcOrd="1" destOrd="0" presId="urn:microsoft.com/office/officeart/2005/8/layout/orgChart1"/>
    <dgm:cxn modelId="{DD1B1C97-9316-4F2E-AB90-A65CE5516E4C}" type="presOf" srcId="{A51E0261-95D9-4A7E-B44F-07BC4E2BE527}" destId="{E0523813-D18E-4AA0-9698-78D78959B496}" srcOrd="1" destOrd="0" presId="urn:microsoft.com/office/officeart/2005/8/layout/orgChart1"/>
    <dgm:cxn modelId="{6749B224-3447-4DCD-B7D9-6740E7D68022}" srcId="{EF4E1D38-9834-4C4A-812F-57319E50FE87}" destId="{9D99B3A2-8223-45E6-91B9-FB35A8DB5657}" srcOrd="1" destOrd="0" parTransId="{5E6E38D8-39BA-4679-9B21-19D7871E1AE3}" sibTransId="{F2B831EE-F59A-476D-8A58-A1542EE62394}"/>
    <dgm:cxn modelId="{52FD64C8-F436-40C2-ACCD-B8CC868B3F23}" type="presOf" srcId="{E01FFA1B-44CF-4C7D-B117-BA89915C276D}" destId="{B54E3882-5DB9-4579-B172-643E14177869}" srcOrd="0" destOrd="0" presId="urn:microsoft.com/office/officeart/2005/8/layout/orgChart1"/>
    <dgm:cxn modelId="{AD5FC37A-A41A-4DCC-B198-9383E0551200}" type="presOf" srcId="{CA92BD84-CE76-4A0E-AB1B-23BFC5133856}" destId="{20C0E1B8-C0DF-4BD1-BFE0-41C913D24C23}" srcOrd="0" destOrd="0" presId="urn:microsoft.com/office/officeart/2005/8/layout/orgChart1"/>
    <dgm:cxn modelId="{84CC5D33-4159-46DB-A1DD-53EC403DF2B9}" type="presOf" srcId="{75F30C48-0C56-43B6-A2A7-8E03745B5490}" destId="{47C22789-EF2D-498E-B6CA-DD80824F7190}" srcOrd="0" destOrd="0" presId="urn:microsoft.com/office/officeart/2005/8/layout/orgChart1"/>
    <dgm:cxn modelId="{6B5BF881-7D97-45EB-9B37-AF64440C38E6}" type="presOf" srcId="{8156DFAB-4DC2-4E23-B0D3-E2F4CA512C91}" destId="{8276D60F-3DB2-460E-9BD8-807AC112B473}" srcOrd="0" destOrd="0" presId="urn:microsoft.com/office/officeart/2005/8/layout/orgChart1"/>
    <dgm:cxn modelId="{3149AFEA-45B4-4AE9-B6FF-2BCC2AD71DAF}" type="presOf" srcId="{5BA77853-8CE8-44A6-84F1-BA171D9D30C8}" destId="{1909C3E7-C187-4484-AB87-34FBAB191AE4}" srcOrd="0" destOrd="0" presId="urn:microsoft.com/office/officeart/2005/8/layout/orgChart1"/>
    <dgm:cxn modelId="{4B58F970-1CC4-4282-8840-2924CD9E2C95}" type="presOf" srcId="{31D0EFE0-8308-43C8-83A0-F0CCB63697FB}" destId="{65628D50-F7EB-4727-84B1-783F6EA8549E}" srcOrd="0" destOrd="0" presId="urn:microsoft.com/office/officeart/2005/8/layout/orgChart1"/>
    <dgm:cxn modelId="{5EB03E1D-940F-4B14-BC8A-B1D4E3267222}" type="presOf" srcId="{CA6D604A-A0E3-41B6-8E95-20C9B9B804B5}" destId="{44572CFD-CF25-4C93-ACE8-9239ADEA122F}" srcOrd="0" destOrd="0" presId="urn:microsoft.com/office/officeart/2005/8/layout/orgChart1"/>
    <dgm:cxn modelId="{2210923E-01C0-4462-A15F-D72B3515173F}" srcId="{8156DFAB-4DC2-4E23-B0D3-E2F4CA512C91}" destId="{EF4E1D38-9834-4C4A-812F-57319E50FE87}" srcOrd="1" destOrd="0" parTransId="{CA6D604A-A0E3-41B6-8E95-20C9B9B804B5}" sibTransId="{5E28A58E-3562-467A-BA23-E217F9745DA7}"/>
    <dgm:cxn modelId="{083F606D-7EEA-40EE-8629-9765CA4425CE}" srcId="{A51E0261-95D9-4A7E-B44F-07BC4E2BE527}" destId="{3AF76D29-7121-4BBF-A384-A9431B81BCB0}" srcOrd="2" destOrd="0" parTransId="{6911D008-13AB-4A23-B43F-2BAB18C596F1}" sibTransId="{8F739C65-BF2E-456F-B2C6-46FDF3279BCC}"/>
    <dgm:cxn modelId="{F319F99C-576E-4896-A166-E43160F0F6AA}" type="presOf" srcId="{EF4E1D38-9834-4C4A-812F-57319E50FE87}" destId="{0A2894B9-DFE7-4301-B3FE-8BCB80565073}" srcOrd="0" destOrd="0" presId="urn:microsoft.com/office/officeart/2005/8/layout/orgChart1"/>
    <dgm:cxn modelId="{F62ED1D6-7A93-44E6-8F73-84B3C1CEE2ED}" type="presOf" srcId="{8156DFAB-4DC2-4E23-B0D3-E2F4CA512C91}" destId="{4BDF976E-8F4B-4B73-939A-6A2AA7CE6335}" srcOrd="1" destOrd="0" presId="urn:microsoft.com/office/officeart/2005/8/layout/orgChart1"/>
    <dgm:cxn modelId="{AE051321-EE71-41B2-82F8-819C80E22F9C}" type="presOf" srcId="{A51E0261-95D9-4A7E-B44F-07BC4E2BE527}" destId="{ECEE35CC-AA67-4C48-ABA4-2090F758E3CC}" srcOrd="0" destOrd="0" presId="urn:microsoft.com/office/officeart/2005/8/layout/orgChart1"/>
    <dgm:cxn modelId="{50D00F0B-7D38-4248-B85A-EFC22219B5E4}" type="presOf" srcId="{DBF85229-93F5-4648-B6C2-BADFECC2C1F2}" destId="{5A3D29C9-9E4E-45DC-BC50-3D8100AE9D56}" srcOrd="1" destOrd="0" presId="urn:microsoft.com/office/officeart/2005/8/layout/orgChart1"/>
    <dgm:cxn modelId="{B4BC8523-7BE4-42DF-8D7B-977648E9204F}" type="presOf" srcId="{14B10EC8-905B-4E9F-830D-27BD33A188D0}" destId="{56013910-D4E9-498A-ABD2-18478CDCAD17}" srcOrd="0" destOrd="0" presId="urn:microsoft.com/office/officeart/2005/8/layout/orgChart1"/>
    <dgm:cxn modelId="{751A3ECF-EAA2-4955-8E86-5A0419146BC4}" type="presOf" srcId="{3AF76D29-7121-4BBF-A384-A9431B81BCB0}" destId="{CCF4A557-78E2-4085-9A75-26783392EC10}" srcOrd="0" destOrd="0" presId="urn:microsoft.com/office/officeart/2005/8/layout/orgChart1"/>
    <dgm:cxn modelId="{99FA27C9-1C7F-4241-AF05-C1205B5A7601}" srcId="{A51E0261-95D9-4A7E-B44F-07BC4E2BE527}" destId="{4648E9D2-C400-4F8C-94E3-4C8EC9886478}" srcOrd="1" destOrd="0" parTransId="{75F30C48-0C56-43B6-A2A7-8E03745B5490}" sibTransId="{2D0F6F7E-C674-4FCF-BCAE-407786C3C532}"/>
    <dgm:cxn modelId="{D8E52D7E-B30A-422A-A7CA-49B0B2A0CA22}" srcId="{8156DFAB-4DC2-4E23-B0D3-E2F4CA512C91}" destId="{A51E0261-95D9-4A7E-B44F-07BC4E2BE527}" srcOrd="0" destOrd="0" parTransId="{E01FFA1B-44CF-4C7D-B117-BA89915C276D}" sibTransId="{D5517175-856D-4854-BCFB-F21D0D2C85B4}"/>
    <dgm:cxn modelId="{73039CAD-19B9-4815-BC66-8BF50A4EA3E6}" type="presOf" srcId="{DBF85229-93F5-4648-B6C2-BADFECC2C1F2}" destId="{C6054A9B-3E74-4B2D-9103-0BA3A30FD71C}" srcOrd="0" destOrd="0" presId="urn:microsoft.com/office/officeart/2005/8/layout/orgChart1"/>
    <dgm:cxn modelId="{9A423C81-552E-430F-8AD9-DB19CABE5DCD}" type="presOf" srcId="{5E6E38D8-39BA-4679-9B21-19D7871E1AE3}" destId="{088E2884-F5BD-4CFF-9105-0B62F7B1904E}" srcOrd="0" destOrd="0" presId="urn:microsoft.com/office/officeart/2005/8/layout/orgChart1"/>
    <dgm:cxn modelId="{E6F19172-36A7-4AEB-A431-3B4ADB85523F}" srcId="{EF4E1D38-9834-4C4A-812F-57319E50FE87}" destId="{5BA77853-8CE8-44A6-84F1-BA171D9D30C8}" srcOrd="2" destOrd="0" parTransId="{8E942ED5-87CD-498C-997E-BDD52ED4BFC4}" sibTransId="{434EE346-C8DC-4B54-B451-18732F68597D}"/>
    <dgm:cxn modelId="{C155504C-CC8A-4E87-B63E-11C5D8D8F9D8}" srcId="{EF4E1D38-9834-4C4A-812F-57319E50FE87}" destId="{CA92BD84-CE76-4A0E-AB1B-23BFC5133856}" srcOrd="0" destOrd="0" parTransId="{CA13FE9C-D583-417B-84B2-D62078C2E743}" sibTransId="{310C2922-75B2-4384-89A9-20A10B980CB3}"/>
    <dgm:cxn modelId="{F2405068-37A2-47FD-A44D-50F0DD162E59}" type="presOf" srcId="{6D1C59E7-F058-4B47-8270-F97996D524C0}" destId="{D146C4CD-9E48-4B96-B907-16B086A49087}" srcOrd="0" destOrd="0" presId="urn:microsoft.com/office/officeart/2005/8/layout/orgChart1"/>
    <dgm:cxn modelId="{4D0B174D-086E-4CEC-AE1A-692EB68F59A9}" type="presOf" srcId="{5BA77853-8CE8-44A6-84F1-BA171D9D30C8}" destId="{B6A21154-7D1D-4299-89D4-36D0B6AEAFB4}" srcOrd="1" destOrd="0" presId="urn:microsoft.com/office/officeart/2005/8/layout/orgChart1"/>
    <dgm:cxn modelId="{E4D04E71-8B38-4ADB-88C0-77ADCC983A90}" type="presOf" srcId="{9D99B3A2-8223-45E6-91B9-FB35A8DB5657}" destId="{B9166B64-3F3D-47F8-AACC-1550BBB8A4DD}" srcOrd="0" destOrd="0" presId="urn:microsoft.com/office/officeart/2005/8/layout/orgChart1"/>
    <dgm:cxn modelId="{955C69D3-85BC-4190-9822-972050C2A029}" type="presOf" srcId="{EF4E1D38-9834-4C4A-812F-57319E50FE87}" destId="{05D893AB-40DD-421A-B91B-9FE2BB0E16D8}" srcOrd="1" destOrd="0" presId="urn:microsoft.com/office/officeart/2005/8/layout/orgChart1"/>
    <dgm:cxn modelId="{003EFAB4-87C3-4BF8-8F2D-067635900513}" type="presOf" srcId="{4648E9D2-C400-4F8C-94E3-4C8EC9886478}" destId="{1657230C-0807-4A6D-B033-7B7233204C50}" srcOrd="0" destOrd="0" presId="urn:microsoft.com/office/officeart/2005/8/layout/orgChart1"/>
    <dgm:cxn modelId="{654B0F93-BD90-47ED-9445-B883EDE2FCEF}" srcId="{EF4E1D38-9834-4C4A-812F-57319E50FE87}" destId="{DBF85229-93F5-4648-B6C2-BADFECC2C1F2}" srcOrd="3" destOrd="0" parTransId="{14B10EC8-905B-4E9F-830D-27BD33A188D0}" sibTransId="{6D17165E-2A9A-4B7E-9E48-91A7482A0210}"/>
    <dgm:cxn modelId="{AB3D0A2B-6B33-4FB5-BFC1-6002936EA48D}" srcId="{A51E0261-95D9-4A7E-B44F-07BC4E2BE527}" destId="{6D1C59E7-F058-4B47-8270-F97996D524C0}" srcOrd="0" destOrd="0" parTransId="{31D0EFE0-8308-43C8-83A0-F0CCB63697FB}" sibTransId="{18F7C63F-41EB-4201-A28D-FEA09748639B}"/>
    <dgm:cxn modelId="{4504011A-519C-4231-B5D0-B4CBE8EC44DB}" type="presOf" srcId="{6911D008-13AB-4A23-B43F-2BAB18C596F1}" destId="{6494BD59-1605-4437-900E-B8AD1035B0BC}" srcOrd="0" destOrd="0" presId="urn:microsoft.com/office/officeart/2005/8/layout/orgChart1"/>
    <dgm:cxn modelId="{C12DBE80-2124-443E-A98F-FBED8D4D1B46}" type="presOf" srcId="{9D99B3A2-8223-45E6-91B9-FB35A8DB5657}" destId="{86492E1B-0BFE-4E4D-BC69-23ED2CA40DE7}" srcOrd="1" destOrd="0" presId="urn:microsoft.com/office/officeart/2005/8/layout/orgChart1"/>
    <dgm:cxn modelId="{9D82923D-6EFA-44F9-9FEC-87ED16FBE2AE}" type="presOf" srcId="{8E942ED5-87CD-498C-997E-BDD52ED4BFC4}" destId="{7A10DA27-C60B-4A36-84C9-6BA001CB777B}" srcOrd="0" destOrd="0" presId="urn:microsoft.com/office/officeart/2005/8/layout/orgChart1"/>
    <dgm:cxn modelId="{02D53569-FCE9-443F-B2C1-B10BAEE3B212}" type="presParOf" srcId="{E026B09E-D144-416E-B345-2C7B90832EDD}" destId="{4BFF6EA2-3490-4099-A00A-A744EB3E994D}" srcOrd="0" destOrd="0" presId="urn:microsoft.com/office/officeart/2005/8/layout/orgChart1"/>
    <dgm:cxn modelId="{915C5FDC-BD0D-40F2-AB36-842602A54D1B}" type="presParOf" srcId="{4BFF6EA2-3490-4099-A00A-A744EB3E994D}" destId="{CCD0E7FE-48C6-47C8-9839-5523AD6AE25E}" srcOrd="0" destOrd="0" presId="urn:microsoft.com/office/officeart/2005/8/layout/orgChart1"/>
    <dgm:cxn modelId="{25F8A93A-5356-421E-B085-6F07644C863A}" type="presParOf" srcId="{CCD0E7FE-48C6-47C8-9839-5523AD6AE25E}" destId="{8276D60F-3DB2-460E-9BD8-807AC112B473}" srcOrd="0" destOrd="0" presId="urn:microsoft.com/office/officeart/2005/8/layout/orgChart1"/>
    <dgm:cxn modelId="{6F9D424F-1186-4D39-92C8-02CEB1402C63}" type="presParOf" srcId="{CCD0E7FE-48C6-47C8-9839-5523AD6AE25E}" destId="{4BDF976E-8F4B-4B73-939A-6A2AA7CE6335}" srcOrd="1" destOrd="0" presId="urn:microsoft.com/office/officeart/2005/8/layout/orgChart1"/>
    <dgm:cxn modelId="{A2350487-EA33-4070-8DC3-43556AF29481}" type="presParOf" srcId="{4BFF6EA2-3490-4099-A00A-A744EB3E994D}" destId="{4AF764BD-F6AA-4795-8EE0-4B683674B506}" srcOrd="1" destOrd="0" presId="urn:microsoft.com/office/officeart/2005/8/layout/orgChart1"/>
    <dgm:cxn modelId="{D2A11C06-20DB-44DE-A7B0-E4CB3B6769DB}" type="presParOf" srcId="{4AF764BD-F6AA-4795-8EE0-4B683674B506}" destId="{B54E3882-5DB9-4579-B172-643E14177869}" srcOrd="0" destOrd="0" presId="urn:microsoft.com/office/officeart/2005/8/layout/orgChart1"/>
    <dgm:cxn modelId="{B6590D2C-B433-487F-A877-C8A720BFFC26}" type="presParOf" srcId="{4AF764BD-F6AA-4795-8EE0-4B683674B506}" destId="{019794D8-08F7-45A9-A683-FB100CEC4E3D}" srcOrd="1" destOrd="0" presId="urn:microsoft.com/office/officeart/2005/8/layout/orgChart1"/>
    <dgm:cxn modelId="{08E01730-9FF5-4087-A2B8-E05CEF41BAE6}" type="presParOf" srcId="{019794D8-08F7-45A9-A683-FB100CEC4E3D}" destId="{89AA9884-1DC3-4E4D-BF0E-8E7BA7BBCDD7}" srcOrd="0" destOrd="0" presId="urn:microsoft.com/office/officeart/2005/8/layout/orgChart1"/>
    <dgm:cxn modelId="{956521D9-62A5-4485-8F0B-FC41EA6D5896}" type="presParOf" srcId="{89AA9884-1DC3-4E4D-BF0E-8E7BA7BBCDD7}" destId="{ECEE35CC-AA67-4C48-ABA4-2090F758E3CC}" srcOrd="0" destOrd="0" presId="urn:microsoft.com/office/officeart/2005/8/layout/orgChart1"/>
    <dgm:cxn modelId="{8E6D1136-3336-40BD-94C1-E207ABE53336}" type="presParOf" srcId="{89AA9884-1DC3-4E4D-BF0E-8E7BA7BBCDD7}" destId="{E0523813-D18E-4AA0-9698-78D78959B496}" srcOrd="1" destOrd="0" presId="urn:microsoft.com/office/officeart/2005/8/layout/orgChart1"/>
    <dgm:cxn modelId="{111AA8E1-77AE-4365-BF85-53703FF5B155}" type="presParOf" srcId="{019794D8-08F7-45A9-A683-FB100CEC4E3D}" destId="{33B730BE-3CDC-47A2-BF26-C9C408703C24}" srcOrd="1" destOrd="0" presId="urn:microsoft.com/office/officeart/2005/8/layout/orgChart1"/>
    <dgm:cxn modelId="{E2893040-754D-4205-81C4-B481B0209CAF}" type="presParOf" srcId="{33B730BE-3CDC-47A2-BF26-C9C408703C24}" destId="{65628D50-F7EB-4727-84B1-783F6EA8549E}" srcOrd="0" destOrd="0" presId="urn:microsoft.com/office/officeart/2005/8/layout/orgChart1"/>
    <dgm:cxn modelId="{DAB1D40C-6092-4812-B81A-E0563400C73D}" type="presParOf" srcId="{33B730BE-3CDC-47A2-BF26-C9C408703C24}" destId="{94265F1A-04B3-433F-8939-32AB052C1BB0}" srcOrd="1" destOrd="0" presId="urn:microsoft.com/office/officeart/2005/8/layout/orgChart1"/>
    <dgm:cxn modelId="{9E70FA81-A2D7-468F-A17C-DCC2E3819603}" type="presParOf" srcId="{94265F1A-04B3-433F-8939-32AB052C1BB0}" destId="{AEDB045E-8D33-4F6F-BA2D-5459A86598AD}" srcOrd="0" destOrd="0" presId="urn:microsoft.com/office/officeart/2005/8/layout/orgChart1"/>
    <dgm:cxn modelId="{12DB5560-DC67-4495-B744-B403CC31ED17}" type="presParOf" srcId="{AEDB045E-8D33-4F6F-BA2D-5459A86598AD}" destId="{D146C4CD-9E48-4B96-B907-16B086A49087}" srcOrd="0" destOrd="0" presId="urn:microsoft.com/office/officeart/2005/8/layout/orgChart1"/>
    <dgm:cxn modelId="{63A8E66D-E2B3-4F39-B935-92309780C809}" type="presParOf" srcId="{AEDB045E-8D33-4F6F-BA2D-5459A86598AD}" destId="{DEC610CC-1E72-4536-85B6-EE60C57B2946}" srcOrd="1" destOrd="0" presId="urn:microsoft.com/office/officeart/2005/8/layout/orgChart1"/>
    <dgm:cxn modelId="{02C8DA26-8511-41B5-8F2E-6C468B3977D0}" type="presParOf" srcId="{94265F1A-04B3-433F-8939-32AB052C1BB0}" destId="{AEF6D6CC-5A71-4AFF-A039-4BE1201D70A0}" srcOrd="1" destOrd="0" presId="urn:microsoft.com/office/officeart/2005/8/layout/orgChart1"/>
    <dgm:cxn modelId="{5E695D23-8854-4079-AF7E-A6255744043A}" type="presParOf" srcId="{94265F1A-04B3-433F-8939-32AB052C1BB0}" destId="{54BF0C2D-6BF5-4AC1-AB11-8FDD5E5C4559}" srcOrd="2" destOrd="0" presId="urn:microsoft.com/office/officeart/2005/8/layout/orgChart1"/>
    <dgm:cxn modelId="{2974AB5A-5423-49DE-98DC-37446B0360CA}" type="presParOf" srcId="{33B730BE-3CDC-47A2-BF26-C9C408703C24}" destId="{47C22789-EF2D-498E-B6CA-DD80824F7190}" srcOrd="2" destOrd="0" presId="urn:microsoft.com/office/officeart/2005/8/layout/orgChart1"/>
    <dgm:cxn modelId="{53343C28-5FC4-46E6-B506-48B26B569421}" type="presParOf" srcId="{33B730BE-3CDC-47A2-BF26-C9C408703C24}" destId="{163C0FF8-26F3-4B8C-BD97-0AB88EBFB2A9}" srcOrd="3" destOrd="0" presId="urn:microsoft.com/office/officeart/2005/8/layout/orgChart1"/>
    <dgm:cxn modelId="{DD4F5C7C-EEBA-4356-A317-CDD57EEADD1C}" type="presParOf" srcId="{163C0FF8-26F3-4B8C-BD97-0AB88EBFB2A9}" destId="{C1537464-B62A-4EAA-B30D-41CA1EB21F1C}" srcOrd="0" destOrd="0" presId="urn:microsoft.com/office/officeart/2005/8/layout/orgChart1"/>
    <dgm:cxn modelId="{A2E040A9-2916-434B-961D-8B45551E2CA6}" type="presParOf" srcId="{C1537464-B62A-4EAA-B30D-41CA1EB21F1C}" destId="{1657230C-0807-4A6D-B033-7B7233204C50}" srcOrd="0" destOrd="0" presId="urn:microsoft.com/office/officeart/2005/8/layout/orgChart1"/>
    <dgm:cxn modelId="{A60713E9-EF0C-4A7C-AE2A-1BDDAA60470D}" type="presParOf" srcId="{C1537464-B62A-4EAA-B30D-41CA1EB21F1C}" destId="{A4F37757-D8D3-4E77-A400-80C327EE7C1A}" srcOrd="1" destOrd="0" presId="urn:microsoft.com/office/officeart/2005/8/layout/orgChart1"/>
    <dgm:cxn modelId="{EB993315-7EA4-42A4-ABED-1B9146152F9B}" type="presParOf" srcId="{163C0FF8-26F3-4B8C-BD97-0AB88EBFB2A9}" destId="{E8F7A7BC-F5FF-409D-8AC3-239C70C21EE5}" srcOrd="1" destOrd="0" presId="urn:microsoft.com/office/officeart/2005/8/layout/orgChart1"/>
    <dgm:cxn modelId="{81F4CD6E-2B72-4B95-B83C-7BA2AA827157}" type="presParOf" srcId="{163C0FF8-26F3-4B8C-BD97-0AB88EBFB2A9}" destId="{A93A2824-69CE-4691-BE04-67E2A474DD97}" srcOrd="2" destOrd="0" presId="urn:microsoft.com/office/officeart/2005/8/layout/orgChart1"/>
    <dgm:cxn modelId="{918E48DC-2E17-427F-A0D3-FC1210D57A60}" type="presParOf" srcId="{33B730BE-3CDC-47A2-BF26-C9C408703C24}" destId="{6494BD59-1605-4437-900E-B8AD1035B0BC}" srcOrd="4" destOrd="0" presId="urn:microsoft.com/office/officeart/2005/8/layout/orgChart1"/>
    <dgm:cxn modelId="{A9A3D18D-BAA6-4B77-B4F3-7BB3A772EC02}" type="presParOf" srcId="{33B730BE-3CDC-47A2-BF26-C9C408703C24}" destId="{BC68D5A4-0435-41E4-BCA4-1AC792CBB125}" srcOrd="5" destOrd="0" presId="urn:microsoft.com/office/officeart/2005/8/layout/orgChart1"/>
    <dgm:cxn modelId="{CC66317E-3EBE-4A96-A28D-3AE8B28AC960}" type="presParOf" srcId="{BC68D5A4-0435-41E4-BCA4-1AC792CBB125}" destId="{35933019-C62D-4FBE-B4A8-1FC3F1DF518D}" srcOrd="0" destOrd="0" presId="urn:microsoft.com/office/officeart/2005/8/layout/orgChart1"/>
    <dgm:cxn modelId="{86FD96BB-4035-4A50-99A3-4BDDFEA8AEC0}" type="presParOf" srcId="{35933019-C62D-4FBE-B4A8-1FC3F1DF518D}" destId="{CCF4A557-78E2-4085-9A75-26783392EC10}" srcOrd="0" destOrd="0" presId="urn:microsoft.com/office/officeart/2005/8/layout/orgChart1"/>
    <dgm:cxn modelId="{185387EF-25A7-4D8C-A7EC-23CB32625897}" type="presParOf" srcId="{35933019-C62D-4FBE-B4A8-1FC3F1DF518D}" destId="{20E8D533-4B8B-43E9-8426-F898131DCF45}" srcOrd="1" destOrd="0" presId="urn:microsoft.com/office/officeart/2005/8/layout/orgChart1"/>
    <dgm:cxn modelId="{914C5E26-305B-407B-A0C3-2E05E9730FC9}" type="presParOf" srcId="{BC68D5A4-0435-41E4-BCA4-1AC792CBB125}" destId="{6F5775ED-028F-4D9C-8F70-C7F283B029F3}" srcOrd="1" destOrd="0" presId="urn:microsoft.com/office/officeart/2005/8/layout/orgChart1"/>
    <dgm:cxn modelId="{C2DC9C2C-734F-48F9-AC4A-25E150D1F0F5}" type="presParOf" srcId="{BC68D5A4-0435-41E4-BCA4-1AC792CBB125}" destId="{78BF2437-E73F-4ABC-987A-0221BBD7A198}" srcOrd="2" destOrd="0" presId="urn:microsoft.com/office/officeart/2005/8/layout/orgChart1"/>
    <dgm:cxn modelId="{A8B2EF3A-8528-45C2-96F0-367EACC268FD}" type="presParOf" srcId="{019794D8-08F7-45A9-A683-FB100CEC4E3D}" destId="{5C0A3BAF-3980-4C77-A026-71F35326695C}" srcOrd="2" destOrd="0" presId="urn:microsoft.com/office/officeart/2005/8/layout/orgChart1"/>
    <dgm:cxn modelId="{8A507EAA-14C2-4E8A-A624-AC544360849F}" type="presParOf" srcId="{4AF764BD-F6AA-4795-8EE0-4B683674B506}" destId="{44572CFD-CF25-4C93-ACE8-9239ADEA122F}" srcOrd="2" destOrd="0" presId="urn:microsoft.com/office/officeart/2005/8/layout/orgChart1"/>
    <dgm:cxn modelId="{28915489-6145-4FA0-91B9-7C067FBAF323}" type="presParOf" srcId="{4AF764BD-F6AA-4795-8EE0-4B683674B506}" destId="{6B1BD35C-DBC4-406C-B0AC-99087D2ED108}" srcOrd="3" destOrd="0" presId="urn:microsoft.com/office/officeart/2005/8/layout/orgChart1"/>
    <dgm:cxn modelId="{55421D8D-A438-413D-A469-FB95F548A83B}" type="presParOf" srcId="{6B1BD35C-DBC4-406C-B0AC-99087D2ED108}" destId="{24867149-2A9F-4084-AF84-BDAB9899CD42}" srcOrd="0" destOrd="0" presId="urn:microsoft.com/office/officeart/2005/8/layout/orgChart1"/>
    <dgm:cxn modelId="{BEE8E26D-2057-4128-89BD-40D701D3CFC0}" type="presParOf" srcId="{24867149-2A9F-4084-AF84-BDAB9899CD42}" destId="{0A2894B9-DFE7-4301-B3FE-8BCB80565073}" srcOrd="0" destOrd="0" presId="urn:microsoft.com/office/officeart/2005/8/layout/orgChart1"/>
    <dgm:cxn modelId="{DA10A438-5982-4140-89A8-3B86EFAF362C}" type="presParOf" srcId="{24867149-2A9F-4084-AF84-BDAB9899CD42}" destId="{05D893AB-40DD-421A-B91B-9FE2BB0E16D8}" srcOrd="1" destOrd="0" presId="urn:microsoft.com/office/officeart/2005/8/layout/orgChart1"/>
    <dgm:cxn modelId="{74E472F8-184F-493F-ABB9-3AAD59B4CBAA}" type="presParOf" srcId="{6B1BD35C-DBC4-406C-B0AC-99087D2ED108}" destId="{FC9D2D80-C034-4E6C-9C25-87C35BD520A8}" srcOrd="1" destOrd="0" presId="urn:microsoft.com/office/officeart/2005/8/layout/orgChart1"/>
    <dgm:cxn modelId="{989A5F09-7926-4200-B9E6-755B2CABF722}" type="presParOf" srcId="{FC9D2D80-C034-4E6C-9C25-87C35BD520A8}" destId="{AF15C5FC-A397-4F94-8B70-409CBDC4F828}" srcOrd="0" destOrd="0" presId="urn:microsoft.com/office/officeart/2005/8/layout/orgChart1"/>
    <dgm:cxn modelId="{7BC62C9E-950C-4747-BFEF-86429A7DC231}" type="presParOf" srcId="{FC9D2D80-C034-4E6C-9C25-87C35BD520A8}" destId="{B2A828E6-444A-4F7B-81F1-D4256C5639CB}" srcOrd="1" destOrd="0" presId="urn:microsoft.com/office/officeart/2005/8/layout/orgChart1"/>
    <dgm:cxn modelId="{D030AE15-73C1-40BE-BDCC-94773EF34570}" type="presParOf" srcId="{B2A828E6-444A-4F7B-81F1-D4256C5639CB}" destId="{32F7D929-9DB0-4A16-87E5-36E01925BC02}" srcOrd="0" destOrd="0" presId="urn:microsoft.com/office/officeart/2005/8/layout/orgChart1"/>
    <dgm:cxn modelId="{DD6D8BC7-C0E4-4BF6-A397-6C27A40D5B34}" type="presParOf" srcId="{32F7D929-9DB0-4A16-87E5-36E01925BC02}" destId="{20C0E1B8-C0DF-4BD1-BFE0-41C913D24C23}" srcOrd="0" destOrd="0" presId="urn:microsoft.com/office/officeart/2005/8/layout/orgChart1"/>
    <dgm:cxn modelId="{A6ECA8C4-166C-468B-B6C3-209D1E4F0AD1}" type="presParOf" srcId="{32F7D929-9DB0-4A16-87E5-36E01925BC02}" destId="{B2770976-A226-4634-8FF3-2C233A6488B4}" srcOrd="1" destOrd="0" presId="urn:microsoft.com/office/officeart/2005/8/layout/orgChart1"/>
    <dgm:cxn modelId="{C5A0777A-E1B2-43D1-8AD3-80357342AA53}" type="presParOf" srcId="{B2A828E6-444A-4F7B-81F1-D4256C5639CB}" destId="{C7AC56DD-22A8-4E3F-A045-53CCAD51C002}" srcOrd="1" destOrd="0" presId="urn:microsoft.com/office/officeart/2005/8/layout/orgChart1"/>
    <dgm:cxn modelId="{F4130C5E-4314-48D6-B1B1-17B18E6BD488}" type="presParOf" srcId="{B2A828E6-444A-4F7B-81F1-D4256C5639CB}" destId="{5C8E139C-588B-4A70-9E52-2198502C7A66}" srcOrd="2" destOrd="0" presId="urn:microsoft.com/office/officeart/2005/8/layout/orgChart1"/>
    <dgm:cxn modelId="{FE99C6D2-CFAC-4A22-85BC-A78D7402B536}" type="presParOf" srcId="{FC9D2D80-C034-4E6C-9C25-87C35BD520A8}" destId="{088E2884-F5BD-4CFF-9105-0B62F7B1904E}" srcOrd="2" destOrd="0" presId="urn:microsoft.com/office/officeart/2005/8/layout/orgChart1"/>
    <dgm:cxn modelId="{5F1F80E9-4FFB-4910-8C13-B57668A31C71}" type="presParOf" srcId="{FC9D2D80-C034-4E6C-9C25-87C35BD520A8}" destId="{8BC5412B-D004-4F74-B54B-9C4CF6CC62EE}" srcOrd="3" destOrd="0" presId="urn:microsoft.com/office/officeart/2005/8/layout/orgChart1"/>
    <dgm:cxn modelId="{A6CBB8FD-D6F4-4130-8ECE-D1089B7A63B3}" type="presParOf" srcId="{8BC5412B-D004-4F74-B54B-9C4CF6CC62EE}" destId="{3B4F66C0-72A9-47C6-BCDB-5C4828F19200}" srcOrd="0" destOrd="0" presId="urn:microsoft.com/office/officeart/2005/8/layout/orgChart1"/>
    <dgm:cxn modelId="{17030FF2-D0F9-4F12-84F7-E62E2ABF594A}" type="presParOf" srcId="{3B4F66C0-72A9-47C6-BCDB-5C4828F19200}" destId="{B9166B64-3F3D-47F8-AACC-1550BBB8A4DD}" srcOrd="0" destOrd="0" presId="urn:microsoft.com/office/officeart/2005/8/layout/orgChart1"/>
    <dgm:cxn modelId="{FFCFEE07-1E8A-48DA-B3CD-6ACBA5FAF63A}" type="presParOf" srcId="{3B4F66C0-72A9-47C6-BCDB-5C4828F19200}" destId="{86492E1B-0BFE-4E4D-BC69-23ED2CA40DE7}" srcOrd="1" destOrd="0" presId="urn:microsoft.com/office/officeart/2005/8/layout/orgChart1"/>
    <dgm:cxn modelId="{B19B1882-FEA4-44DB-8816-C96004D15787}" type="presParOf" srcId="{8BC5412B-D004-4F74-B54B-9C4CF6CC62EE}" destId="{8FBA1D25-47EC-4844-8DB1-301A1D382BBD}" srcOrd="1" destOrd="0" presId="urn:microsoft.com/office/officeart/2005/8/layout/orgChart1"/>
    <dgm:cxn modelId="{2B990E17-15C3-4D3A-9646-5BCC98725F34}" type="presParOf" srcId="{8BC5412B-D004-4F74-B54B-9C4CF6CC62EE}" destId="{6751A7BC-E95E-493C-BA8B-1A872F3D9B98}" srcOrd="2" destOrd="0" presId="urn:microsoft.com/office/officeart/2005/8/layout/orgChart1"/>
    <dgm:cxn modelId="{0C5CBBFB-A4DE-49B7-A54F-FA62B2775D00}" type="presParOf" srcId="{FC9D2D80-C034-4E6C-9C25-87C35BD520A8}" destId="{7A10DA27-C60B-4A36-84C9-6BA001CB777B}" srcOrd="4" destOrd="0" presId="urn:microsoft.com/office/officeart/2005/8/layout/orgChart1"/>
    <dgm:cxn modelId="{D6FE23E4-B7CA-45C9-88E8-A1476A983506}" type="presParOf" srcId="{FC9D2D80-C034-4E6C-9C25-87C35BD520A8}" destId="{1AF9BFC3-E1C5-41D8-A158-75F099536FDA}" srcOrd="5" destOrd="0" presId="urn:microsoft.com/office/officeart/2005/8/layout/orgChart1"/>
    <dgm:cxn modelId="{91524E34-994C-4C11-A19D-02ED1DBBDEBB}" type="presParOf" srcId="{1AF9BFC3-E1C5-41D8-A158-75F099536FDA}" destId="{6E590BC3-E38B-43C8-8A5A-1F35008DCC16}" srcOrd="0" destOrd="0" presId="urn:microsoft.com/office/officeart/2005/8/layout/orgChart1"/>
    <dgm:cxn modelId="{F24E74B9-1AE1-4F85-A2BF-333C5248152C}" type="presParOf" srcId="{6E590BC3-E38B-43C8-8A5A-1F35008DCC16}" destId="{1909C3E7-C187-4484-AB87-34FBAB191AE4}" srcOrd="0" destOrd="0" presId="urn:microsoft.com/office/officeart/2005/8/layout/orgChart1"/>
    <dgm:cxn modelId="{8B54A1BC-BDBC-4321-8FBC-2AE8C72C21D2}" type="presParOf" srcId="{6E590BC3-E38B-43C8-8A5A-1F35008DCC16}" destId="{B6A21154-7D1D-4299-89D4-36D0B6AEAFB4}" srcOrd="1" destOrd="0" presId="urn:microsoft.com/office/officeart/2005/8/layout/orgChart1"/>
    <dgm:cxn modelId="{C0066213-B207-40D7-9622-6D519BAD22E1}" type="presParOf" srcId="{1AF9BFC3-E1C5-41D8-A158-75F099536FDA}" destId="{CC4CA832-917D-416C-A695-E225D25B9A8B}" srcOrd="1" destOrd="0" presId="urn:microsoft.com/office/officeart/2005/8/layout/orgChart1"/>
    <dgm:cxn modelId="{44369B09-3F95-455C-9807-EB3127046BEA}" type="presParOf" srcId="{1AF9BFC3-E1C5-41D8-A158-75F099536FDA}" destId="{72DEEC2C-59CB-4E02-8A74-452066982860}" srcOrd="2" destOrd="0" presId="urn:microsoft.com/office/officeart/2005/8/layout/orgChart1"/>
    <dgm:cxn modelId="{223E0DCB-0617-4839-8569-6A3BC1AEF859}" type="presParOf" srcId="{FC9D2D80-C034-4E6C-9C25-87C35BD520A8}" destId="{56013910-D4E9-498A-ABD2-18478CDCAD17}" srcOrd="6" destOrd="0" presId="urn:microsoft.com/office/officeart/2005/8/layout/orgChart1"/>
    <dgm:cxn modelId="{E51FC981-2301-4C52-9C6B-23FDEA3B6819}" type="presParOf" srcId="{FC9D2D80-C034-4E6C-9C25-87C35BD520A8}" destId="{D6672B94-7A7C-4309-AE31-97A7BE9C9C59}" srcOrd="7" destOrd="0" presId="urn:microsoft.com/office/officeart/2005/8/layout/orgChart1"/>
    <dgm:cxn modelId="{F63713BC-991E-4E64-B35E-B63A566ACC7C}" type="presParOf" srcId="{D6672B94-7A7C-4309-AE31-97A7BE9C9C59}" destId="{20D4DE03-4781-41E4-865C-697079FC2017}" srcOrd="0" destOrd="0" presId="urn:microsoft.com/office/officeart/2005/8/layout/orgChart1"/>
    <dgm:cxn modelId="{74F7345D-3AB6-43A2-AD3C-AC7BD5E94BB7}" type="presParOf" srcId="{20D4DE03-4781-41E4-865C-697079FC2017}" destId="{C6054A9B-3E74-4B2D-9103-0BA3A30FD71C}" srcOrd="0" destOrd="0" presId="urn:microsoft.com/office/officeart/2005/8/layout/orgChart1"/>
    <dgm:cxn modelId="{A2B888CC-C54A-4D6E-B3B4-329CD65D7E65}" type="presParOf" srcId="{20D4DE03-4781-41E4-865C-697079FC2017}" destId="{5A3D29C9-9E4E-45DC-BC50-3D8100AE9D56}" srcOrd="1" destOrd="0" presId="urn:microsoft.com/office/officeart/2005/8/layout/orgChart1"/>
    <dgm:cxn modelId="{B770319A-AF58-4FBD-930B-FA61584C2010}" type="presParOf" srcId="{D6672B94-7A7C-4309-AE31-97A7BE9C9C59}" destId="{B29382E4-FCC2-493A-96C7-6ADCABDD8323}" srcOrd="1" destOrd="0" presId="urn:microsoft.com/office/officeart/2005/8/layout/orgChart1"/>
    <dgm:cxn modelId="{5BDB7572-A651-4EAF-8A9C-7B68BD0275B6}" type="presParOf" srcId="{D6672B94-7A7C-4309-AE31-97A7BE9C9C59}" destId="{1B010FB3-5AE9-4984-87B3-E34EEDC05B0A}" srcOrd="2" destOrd="0" presId="urn:microsoft.com/office/officeart/2005/8/layout/orgChart1"/>
    <dgm:cxn modelId="{4BC1A3CF-736D-4257-A960-E6FD24B769FD}" type="presParOf" srcId="{6B1BD35C-DBC4-406C-B0AC-99087D2ED108}" destId="{E60E2F50-516D-4451-B366-6E20728D1673}" srcOrd="2" destOrd="0" presId="urn:microsoft.com/office/officeart/2005/8/layout/orgChart1"/>
    <dgm:cxn modelId="{70E0B77E-FF10-4D36-8B94-0D25BFA20D3C}" type="presParOf" srcId="{4BFF6EA2-3490-4099-A00A-A744EB3E994D}" destId="{270AC0F7-A625-4948-AD3A-B0B47A8708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ED1CBF-4419-4B22-9A9A-32BAA525A5D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8156DFAB-4DC2-4E23-B0D3-E2F4CA512C91}">
      <dgm:prSet phldrT="[Tekst]" custT="1">
        <dgm:style>
          <a:lnRef idx="2">
            <a:schemeClr val="dk1"/>
          </a:lnRef>
          <a:fillRef idx="1">
            <a:schemeClr val="lt1"/>
          </a:fillRef>
          <a:effectRef idx="0">
            <a:schemeClr val="dk1"/>
          </a:effectRef>
          <a:fontRef idx="minor">
            <a:schemeClr val="dk1"/>
          </a:fontRef>
        </dgm:style>
      </dgm:prSet>
      <dgm:spPr>
        <a:xfrm>
          <a:off x="3354638" y="0"/>
          <a:ext cx="2743558" cy="651092"/>
        </a:xfrm>
        <a:solidFill>
          <a:sysClr val="window" lastClr="FFFFFF"/>
        </a:solidFill>
        <a:ln w="25400" cap="flat" cmpd="sng" algn="ctr">
          <a:solidFill>
            <a:sysClr val="windowText" lastClr="000000"/>
          </a:solidFill>
          <a:prstDash val="solid"/>
        </a:ln>
        <a:effectLst/>
      </dgm:spPr>
      <dgm:t>
        <a:bodyPr/>
        <a:lstStyle/>
        <a:p>
          <a:pPr algn="ctr"/>
          <a:r>
            <a:rPr lang="nl-NL" sz="1000" b="1">
              <a:solidFill>
                <a:sysClr val="windowText" lastClr="000000"/>
              </a:solidFill>
              <a:latin typeface="Calibri"/>
              <a:ea typeface="+mn-ea"/>
              <a:cs typeface="+mn-cs"/>
            </a:rPr>
            <a:t>kind BaO heeft HRC thuis (kijk naar status minst gevaccineerde ouder</a:t>
          </a:r>
        </a:p>
      </dgm:t>
    </dgm:pt>
    <dgm:pt modelId="{BA9F2178-7AC0-42F9-AED9-E15876D4B8C5}" type="parTrans" cxnId="{1276E780-88B0-42F1-B653-69BCE40AC2D1}">
      <dgm:prSet/>
      <dgm:spPr/>
      <dgm:t>
        <a:bodyPr/>
        <a:lstStyle/>
        <a:p>
          <a:endParaRPr lang="nl-NL"/>
        </a:p>
      </dgm:t>
    </dgm:pt>
    <dgm:pt modelId="{15880013-1746-47CD-8E6A-666CF48D02A1}" type="sibTrans" cxnId="{1276E780-88B0-42F1-B653-69BCE40AC2D1}">
      <dgm:prSet/>
      <dgm:spPr/>
      <dgm:t>
        <a:bodyPr/>
        <a:lstStyle/>
        <a:p>
          <a:endParaRPr lang="nl-NL"/>
        </a:p>
      </dgm:t>
    </dgm:pt>
    <dgm:pt modelId="{36620D1B-972E-46A6-81A8-C3CD1AB42E48}" type="asst">
      <dgm:prSet phldrT="[Tekst]">
        <dgm:style>
          <a:lnRef idx="2">
            <a:schemeClr val="dk1"/>
          </a:lnRef>
          <a:fillRef idx="1">
            <a:schemeClr val="lt1"/>
          </a:fillRef>
          <a:effectRef idx="0">
            <a:schemeClr val="dk1"/>
          </a:effectRef>
          <a:fontRef idx="minor">
            <a:schemeClr val="dk1"/>
          </a:fontRef>
        </dgm:style>
      </dgm:prSet>
      <dgm:spPr>
        <a:xfrm>
          <a:off x="1989734" y="925572"/>
          <a:ext cx="1302184" cy="651092"/>
        </a:xfrm>
        <a:solidFill>
          <a:sysClr val="window" lastClr="FFFFFF"/>
        </a:solidFill>
        <a:ln w="25400" cap="flat" cmpd="sng" algn="ctr">
          <a:solidFill>
            <a:sysClr val="windowText" lastClr="000000"/>
          </a:solidFill>
          <a:prstDash val="solid"/>
        </a:ln>
        <a:effectLst/>
      </dgm:spPr>
      <dgm:t>
        <a:bodyPr/>
        <a:lstStyle/>
        <a:p>
          <a:r>
            <a:rPr lang="nl-NL">
              <a:solidFill>
                <a:sysClr val="windowText" lastClr="000000"/>
              </a:solidFill>
              <a:latin typeface="Calibri"/>
              <a:ea typeface="+mn-ea"/>
              <a:cs typeface="+mn-cs"/>
            </a:rPr>
            <a:t>ouder is gevaccineerd</a:t>
          </a:r>
        </a:p>
      </dgm:t>
    </dgm:pt>
    <dgm:pt modelId="{7215BD21-46E5-4697-B014-A071662BDB1D}" type="parTrans" cxnId="{A328BC32-6698-4665-AAD6-A2A0DEB965DE}">
      <dgm:prSet/>
      <dgm:spPr>
        <a:xfrm>
          <a:off x="3291918" y="651092"/>
          <a:ext cx="1434499" cy="600026"/>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AD61374B-0FED-4A3A-BE50-631E1F337CF3}" type="sibTrans" cxnId="{A328BC32-6698-4665-AAD6-A2A0DEB965DE}">
      <dgm:prSet/>
      <dgm:spPr/>
      <dgm:t>
        <a:bodyPr/>
        <a:lstStyle/>
        <a:p>
          <a:endParaRPr lang="nl-NL"/>
        </a:p>
      </dgm:t>
    </dgm:pt>
    <dgm:pt modelId="{DDB6ED15-82E1-4CFB-BF76-E2DEE6F466BB}" type="asst">
      <dgm:prSet phldrT="[Tekst]">
        <dgm:style>
          <a:lnRef idx="2">
            <a:schemeClr val="dk1"/>
          </a:lnRef>
          <a:fillRef idx="1">
            <a:schemeClr val="lt1"/>
          </a:fillRef>
          <a:effectRef idx="0">
            <a:schemeClr val="dk1"/>
          </a:effectRef>
          <a:fontRef idx="minor">
            <a:schemeClr val="dk1"/>
          </a:fontRef>
        </dgm:style>
      </dgm:prSet>
      <dgm:spPr>
        <a:xfrm>
          <a:off x="5987439" y="925572"/>
          <a:ext cx="1302184" cy="651092"/>
        </a:xfrm>
        <a:solidFill>
          <a:sysClr val="window" lastClr="FFFFFF"/>
        </a:solidFill>
        <a:ln w="25400" cap="flat" cmpd="sng" algn="ctr">
          <a:solidFill>
            <a:sysClr val="windowText" lastClr="000000"/>
          </a:solidFill>
          <a:prstDash val="solid"/>
        </a:ln>
        <a:effectLst/>
      </dgm:spPr>
      <dgm:t>
        <a:bodyPr/>
        <a:lstStyle/>
        <a:p>
          <a:r>
            <a:rPr lang="nl-NL">
              <a:solidFill>
                <a:sysClr val="windowText" lastClr="000000"/>
              </a:solidFill>
              <a:latin typeface="Calibri"/>
              <a:ea typeface="+mn-ea"/>
              <a:cs typeface="+mn-cs"/>
            </a:rPr>
            <a:t>ouder is niet gevaccineerd</a:t>
          </a:r>
        </a:p>
      </dgm:t>
    </dgm:pt>
    <dgm:pt modelId="{44E7E249-CA7C-473C-9820-0FB16A5EFF79}" type="parTrans" cxnId="{49829449-0D75-4D90-8116-415C101FE1F3}">
      <dgm:prSet/>
      <dgm:spPr>
        <a:xfrm>
          <a:off x="4726417" y="651092"/>
          <a:ext cx="1261022" cy="600026"/>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64BCAD59-0F32-4E10-BC56-47D493C4C846}" type="sibTrans" cxnId="{49829449-0D75-4D90-8116-415C101FE1F3}">
      <dgm:prSet/>
      <dgm:spPr/>
      <dgm:t>
        <a:bodyPr/>
        <a:lstStyle/>
        <a:p>
          <a:endParaRPr lang="nl-NL"/>
        </a:p>
      </dgm:t>
    </dgm:pt>
    <dgm:pt modelId="{68CCFAA1-5B3D-4357-87AD-46DDB9175C08}" type="asst">
      <dgm:prSet phldrT="[Tekst]">
        <dgm:style>
          <a:lnRef idx="2">
            <a:schemeClr val="dk1"/>
          </a:lnRef>
          <a:fillRef idx="1">
            <a:schemeClr val="lt1"/>
          </a:fillRef>
          <a:effectRef idx="0">
            <a:schemeClr val="dk1"/>
          </a:effectRef>
          <a:fontRef idx="minor">
            <a:schemeClr val="dk1"/>
          </a:fontRef>
        </dgm:style>
      </dgm:prSet>
      <dgm:spPr>
        <a:xfrm>
          <a:off x="355493" y="1850122"/>
          <a:ext cx="1302184" cy="651092"/>
        </a:xfrm>
        <a:solidFill>
          <a:sysClr val="window" lastClr="FFFFFF"/>
        </a:solidFill>
        <a:ln w="25400" cap="flat" cmpd="sng" algn="ctr">
          <a:solidFill>
            <a:sysClr val="windowText" lastClr="000000"/>
          </a:solidFill>
          <a:prstDash val="solid"/>
        </a:ln>
        <a:effectLst/>
      </dgm:spPr>
      <dgm:t>
        <a:bodyPr/>
        <a:lstStyle/>
        <a:p>
          <a:r>
            <a:rPr lang="nl-NL">
              <a:solidFill>
                <a:sysClr val="windowText" lastClr="000000"/>
              </a:solidFill>
              <a:latin typeface="Calibri"/>
              <a:ea typeface="+mn-ea"/>
              <a:cs typeface="+mn-cs"/>
            </a:rPr>
            <a:t>Laatste prik &lt; 5 maanden geleden of een booster of herstelcertificaat (150 dagen)</a:t>
          </a:r>
        </a:p>
      </dgm:t>
    </dgm:pt>
    <dgm:pt modelId="{1200AC68-2E6B-40B7-9689-0AA2ADD26528}" type="parTrans" cxnId="{F281475C-AFA5-4463-BA93-760D80906413}">
      <dgm:prSet/>
      <dgm:spPr>
        <a:xfrm>
          <a:off x="1657677" y="1576664"/>
          <a:ext cx="983149" cy="599004"/>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69BB1443-7DBF-4F52-8197-E82B9065D90A}" type="sibTrans" cxnId="{F281475C-AFA5-4463-BA93-760D80906413}">
      <dgm:prSet/>
      <dgm:spPr/>
      <dgm:t>
        <a:bodyPr/>
        <a:lstStyle/>
        <a:p>
          <a:endParaRPr lang="nl-NL"/>
        </a:p>
      </dgm:t>
    </dgm:pt>
    <dgm:pt modelId="{7E8F1D14-C2FF-4930-B05E-4C2418FDA6CD}" type="asst">
      <dgm:prSet phldrT="[Tekst]">
        <dgm:style>
          <a:lnRef idx="2">
            <a:schemeClr val="dk1"/>
          </a:lnRef>
          <a:fillRef idx="1">
            <a:schemeClr val="lt1"/>
          </a:fillRef>
          <a:effectRef idx="0">
            <a:schemeClr val="dk1"/>
          </a:effectRef>
          <a:fontRef idx="minor">
            <a:schemeClr val="dk1"/>
          </a:fontRef>
        </dgm:style>
      </dgm:prSet>
      <dgm:spPr>
        <a:xfrm>
          <a:off x="3565377" y="1850122"/>
          <a:ext cx="1302184" cy="651092"/>
        </a:xfrm>
        <a:solidFill>
          <a:sysClr val="window" lastClr="FFFFFF"/>
        </a:solidFill>
        <a:ln w="25400" cap="flat" cmpd="sng" algn="ctr">
          <a:solidFill>
            <a:sysClr val="windowText" lastClr="000000"/>
          </a:solidFill>
          <a:prstDash val="solid"/>
        </a:ln>
        <a:effectLst/>
      </dgm:spPr>
      <dgm:t>
        <a:bodyPr/>
        <a:lstStyle/>
        <a:p>
          <a:r>
            <a:rPr lang="nl-NL" dirty="0" smtClean="0">
              <a:solidFill>
                <a:sysClr val="windowText" lastClr="000000"/>
              </a:solidFill>
              <a:latin typeface="Calibri"/>
              <a:ea typeface="+mn-ea"/>
              <a:cs typeface="+mn-cs"/>
            </a:rPr>
            <a:t>Laatste prik &gt; 5 maanden geleden of geen booster</a:t>
          </a:r>
          <a:endParaRPr lang="nl-NL" dirty="0">
            <a:solidFill>
              <a:sysClr val="windowText" lastClr="000000"/>
            </a:solidFill>
            <a:latin typeface="Calibri"/>
            <a:ea typeface="+mn-ea"/>
            <a:cs typeface="+mn-cs"/>
          </a:endParaRPr>
        </a:p>
      </dgm:t>
    </dgm:pt>
    <dgm:pt modelId="{5C937D92-656F-49A7-ADAE-F3DFAA3217C6}" type="sibTrans" cxnId="{0BFF5610-E2E8-485C-B085-3F30737A1ABC}">
      <dgm:prSet/>
      <dgm:spPr/>
      <dgm:t>
        <a:bodyPr/>
        <a:lstStyle/>
        <a:p>
          <a:endParaRPr lang="nl-NL"/>
        </a:p>
      </dgm:t>
    </dgm:pt>
    <dgm:pt modelId="{970A122B-CCCF-40E2-92F1-25A5836C9858}" type="parTrans" cxnId="{0BFF5610-E2E8-485C-B085-3F30737A1ABC}">
      <dgm:prSet/>
      <dgm:spPr>
        <a:xfrm>
          <a:off x="2640826" y="1576664"/>
          <a:ext cx="924550" cy="599004"/>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5FB71B46-7F03-4113-B3A6-90EE49E8468D}">
      <dgm:prSet>
        <dgm:style>
          <a:lnRef idx="2">
            <a:schemeClr val="accent3"/>
          </a:lnRef>
          <a:fillRef idx="1">
            <a:schemeClr val="lt1"/>
          </a:fillRef>
          <a:effectRef idx="0">
            <a:schemeClr val="accent3"/>
          </a:effectRef>
          <a:fontRef idx="minor">
            <a:schemeClr val="dk1"/>
          </a:fontRef>
        </dgm:style>
      </dgm:prSet>
      <dgm:spPr>
        <a:xfrm>
          <a:off x="1201912" y="2774673"/>
          <a:ext cx="1302184" cy="651092"/>
        </a:xfrm>
        <a:solidFill>
          <a:sysClr val="window" lastClr="FFFFFF"/>
        </a:solidFill>
        <a:ln w="25400" cap="flat" cmpd="sng" algn="ctr">
          <a:solidFill>
            <a:srgbClr val="9BBB59"/>
          </a:solidFill>
          <a:prstDash val="solid"/>
        </a:ln>
        <a:effectLst/>
      </dgm:spPr>
      <dgm:t>
        <a:bodyPr/>
        <a:lstStyle/>
        <a:p>
          <a:r>
            <a:rPr lang="nl-NL">
              <a:solidFill>
                <a:sysClr val="windowText" lastClr="000000"/>
              </a:solidFill>
              <a:latin typeface="Calibri"/>
              <a:ea typeface="+mn-ea"/>
              <a:cs typeface="+mn-cs"/>
            </a:rPr>
            <a:t>geen PCR test </a:t>
          </a:r>
        </a:p>
        <a:p>
          <a:r>
            <a:rPr lang="nl-NL">
              <a:solidFill>
                <a:sysClr val="windowText" lastClr="000000"/>
              </a:solidFill>
              <a:latin typeface="Calibri"/>
              <a:ea typeface="+mn-ea"/>
              <a:cs typeface="+mn-cs"/>
            </a:rPr>
            <a:t>geen quarantaine</a:t>
          </a:r>
        </a:p>
      </dgm:t>
    </dgm:pt>
    <dgm:pt modelId="{E275E09E-5C3D-48B4-B0C0-7EC9BA6BA072}" type="parTrans" cxnId="{847C1DFE-4D09-4C8A-9160-7350CAD44BDE}">
      <dgm:prSet/>
      <dgm:spPr>
        <a:xfrm>
          <a:off x="1006585" y="2501215"/>
          <a:ext cx="195327" cy="599004"/>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0DADD0D4-AB72-4EF9-8CDD-110FD598BF44}" type="sibTrans" cxnId="{847C1DFE-4D09-4C8A-9160-7350CAD44BDE}">
      <dgm:prSet/>
      <dgm:spPr/>
      <dgm:t>
        <a:bodyPr/>
        <a:lstStyle/>
        <a:p>
          <a:endParaRPr lang="nl-NL"/>
        </a:p>
      </dgm:t>
    </dgm:pt>
    <dgm:pt modelId="{7CCBC63C-2BD9-4E6E-9C55-8FC2F92C1FE4}">
      <dgm:prSet>
        <dgm:style>
          <a:lnRef idx="2">
            <a:schemeClr val="accent6"/>
          </a:lnRef>
          <a:fillRef idx="1">
            <a:schemeClr val="lt1"/>
          </a:fillRef>
          <a:effectRef idx="0">
            <a:schemeClr val="accent6"/>
          </a:effectRef>
          <a:fontRef idx="minor">
            <a:schemeClr val="dk1"/>
          </a:fontRef>
        </dgm:style>
      </dgm:prSet>
      <dgm:spPr>
        <a:xfrm>
          <a:off x="1201912" y="3699224"/>
          <a:ext cx="1302184" cy="651092"/>
        </a:xfrm>
        <a:solidFill>
          <a:sysClr val="window" lastClr="FFFFFF"/>
        </a:solidFill>
        <a:ln w="25400" cap="flat" cmpd="sng" algn="ctr">
          <a:solidFill>
            <a:srgbClr val="F79646"/>
          </a:solidFill>
          <a:prstDash val="solid"/>
        </a:ln>
        <a:effectLst/>
      </dgm:spPr>
      <dgm:t>
        <a:bodyPr/>
        <a:lstStyle/>
        <a:p>
          <a:r>
            <a:rPr lang="nl-NL">
              <a:solidFill>
                <a:sysClr val="windowText" lastClr="000000"/>
              </a:solidFill>
              <a:latin typeface="Calibri"/>
              <a:ea typeface="+mn-ea"/>
              <a:cs typeface="+mn-cs"/>
            </a:rPr>
            <a:t>wel FFP2 en afstand houden van kwetsbare personen</a:t>
          </a:r>
        </a:p>
      </dgm:t>
    </dgm:pt>
    <dgm:pt modelId="{20C83247-9A7E-452D-9185-F73B6C02C903}" type="parTrans" cxnId="{8FFF7A88-CBC3-4463-8372-287228DE7121}">
      <dgm:prSet/>
      <dgm:spPr>
        <a:xfrm>
          <a:off x="1006585" y="2501215"/>
          <a:ext cx="195327" cy="1523555"/>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D5FD7D90-0083-46FF-90CF-6E26FD9B0BB3}" type="sibTrans" cxnId="{8FFF7A88-CBC3-4463-8372-287228DE7121}">
      <dgm:prSet/>
      <dgm:spPr/>
      <dgm:t>
        <a:bodyPr/>
        <a:lstStyle/>
        <a:p>
          <a:endParaRPr lang="nl-NL"/>
        </a:p>
      </dgm:t>
    </dgm:pt>
    <dgm:pt modelId="{5797A907-6DFF-4AB7-B77E-948C587F8D06}" type="asst">
      <dgm:prSet phldrT="[Tekst]">
        <dgm:style>
          <a:lnRef idx="2">
            <a:schemeClr val="accent2"/>
          </a:lnRef>
          <a:fillRef idx="1">
            <a:schemeClr val="lt1"/>
          </a:fillRef>
          <a:effectRef idx="0">
            <a:schemeClr val="accent2"/>
          </a:effectRef>
          <a:fontRef idx="minor">
            <a:schemeClr val="dk1"/>
          </a:fontRef>
        </dgm:style>
      </dgm:prSet>
      <dgm:spPr>
        <a:xfrm>
          <a:off x="2824186" y="2813348"/>
          <a:ext cx="1302184" cy="651092"/>
        </a:xfrm>
        <a:solidFill>
          <a:sysClr val="window" lastClr="FFFFFF"/>
        </a:solidFill>
        <a:ln w="25400" cap="flat" cmpd="sng" algn="ctr">
          <a:solidFill>
            <a:srgbClr val="C0504D"/>
          </a:solidFill>
          <a:prstDash val="solid"/>
        </a:ln>
        <a:effectLst/>
      </dgm:spPr>
      <dgm:t>
        <a:bodyPr/>
        <a:lstStyle/>
        <a:p>
          <a:r>
            <a:rPr lang="nl-NL">
              <a:solidFill>
                <a:sysClr val="windowText" lastClr="000000"/>
              </a:solidFill>
              <a:latin typeface="Calibri"/>
              <a:ea typeface="+mn-ea"/>
              <a:cs typeface="+mn-cs"/>
            </a:rPr>
            <a:t>4 dagen quarantaine</a:t>
          </a:r>
        </a:p>
      </dgm:t>
    </dgm:pt>
    <dgm:pt modelId="{24752F92-BE61-4692-9105-CD4655641945}" type="parTrans" cxnId="{1E4C9708-F81A-4AB4-988C-94BE74EB94CD}">
      <dgm:prSet/>
      <dgm:spPr>
        <a:xfrm>
          <a:off x="4080651" y="2501215"/>
          <a:ext cx="91440" cy="637679"/>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05F4D93E-B2AA-488E-8A2E-59424A2BF647}" type="sibTrans" cxnId="{1E4C9708-F81A-4AB4-988C-94BE74EB94CD}">
      <dgm:prSet/>
      <dgm:spPr/>
      <dgm:t>
        <a:bodyPr/>
        <a:lstStyle/>
        <a:p>
          <a:endParaRPr lang="nl-NL"/>
        </a:p>
      </dgm:t>
    </dgm:pt>
    <dgm:pt modelId="{FCDDDD89-CBAD-42A2-84D6-7753148D7175}">
      <dgm:prSet>
        <dgm:style>
          <a:lnRef idx="2">
            <a:schemeClr val="accent6"/>
          </a:lnRef>
          <a:fillRef idx="1">
            <a:schemeClr val="lt1"/>
          </a:fillRef>
          <a:effectRef idx="0">
            <a:schemeClr val="accent6"/>
          </a:effectRef>
          <a:fontRef idx="minor">
            <a:schemeClr val="dk1"/>
          </a:fontRef>
        </dgm:style>
      </dgm:prSet>
      <dgm:spPr>
        <a:xfrm>
          <a:off x="2777803" y="3679887"/>
          <a:ext cx="1302184" cy="651092"/>
        </a:xfrm>
        <a:solidFill>
          <a:sysClr val="window" lastClr="FFFFFF"/>
        </a:solidFill>
        <a:ln w="25400" cap="flat" cmpd="sng" algn="ctr">
          <a:solidFill>
            <a:srgbClr val="F79646"/>
          </a:solidFill>
          <a:prstDash val="solid"/>
        </a:ln>
        <a:effectLst/>
      </dgm:spPr>
      <dgm:t>
        <a:bodyPr/>
        <a:lstStyle/>
        <a:p>
          <a:r>
            <a:rPr lang="nl-NL" dirty="0">
              <a:solidFill>
                <a:sysClr val="windowText" lastClr="000000"/>
              </a:solidFill>
              <a:latin typeface="Calibri"/>
              <a:ea typeface="+mn-ea"/>
              <a:cs typeface="+mn-cs"/>
            </a:rPr>
            <a:t>uit quarantaine met negatieve zelftest op dag 4,5,6 en 7</a:t>
          </a:r>
        </a:p>
      </dgm:t>
    </dgm:pt>
    <dgm:pt modelId="{428C015A-447D-4489-8CA6-8BB5DA3B0743}" type="parTrans" cxnId="{F69F380A-43C8-436D-9CC3-54711B219158}">
      <dgm:prSet/>
      <dgm:spPr>
        <a:xfrm>
          <a:off x="4079987" y="2501215"/>
          <a:ext cx="136481" cy="1504218"/>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237E0BBB-7BD7-43A5-918F-BAF24A7ACF4B}" type="sibTrans" cxnId="{F69F380A-43C8-436D-9CC3-54711B219158}">
      <dgm:prSet/>
      <dgm:spPr/>
      <dgm:t>
        <a:bodyPr/>
        <a:lstStyle/>
        <a:p>
          <a:endParaRPr lang="nl-NL"/>
        </a:p>
      </dgm:t>
    </dgm:pt>
    <dgm:pt modelId="{D59E12FC-ABB0-4E79-A89A-3C1B1A6D4BD2}">
      <dgm:prSet>
        <dgm:style>
          <a:lnRef idx="2">
            <a:schemeClr val="accent2"/>
          </a:lnRef>
          <a:fillRef idx="1">
            <a:schemeClr val="lt1"/>
          </a:fillRef>
          <a:effectRef idx="0">
            <a:schemeClr val="accent2"/>
          </a:effectRef>
          <a:fontRef idx="minor">
            <a:schemeClr val="dk1"/>
          </a:fontRef>
        </dgm:style>
      </dgm:prSet>
      <dgm:spPr>
        <a:xfrm>
          <a:off x="6833859" y="1850122"/>
          <a:ext cx="1302184" cy="651092"/>
        </a:xfrm>
        <a:solidFill>
          <a:sysClr val="window" lastClr="FFFFFF"/>
        </a:solidFill>
        <a:ln w="25400" cap="flat" cmpd="sng" algn="ctr">
          <a:solidFill>
            <a:srgbClr val="C0504D"/>
          </a:solidFill>
          <a:prstDash val="solid"/>
        </a:ln>
        <a:effectLst/>
      </dgm:spPr>
      <dgm:t>
        <a:bodyPr/>
        <a:lstStyle/>
        <a:p>
          <a:r>
            <a:rPr lang="nl-NL">
              <a:solidFill>
                <a:sysClr val="windowText" lastClr="000000"/>
              </a:solidFill>
              <a:latin typeface="Calibri"/>
              <a:ea typeface="+mn-ea"/>
              <a:cs typeface="+mn-cs"/>
            </a:rPr>
            <a:t>10 dagen quarantaine</a:t>
          </a:r>
        </a:p>
      </dgm:t>
    </dgm:pt>
    <dgm:pt modelId="{61CFD7F1-D2C5-4399-AF04-92EA244F2630}" type="parTrans" cxnId="{3FE39416-92F7-45DA-95F5-55A004FC25B9}">
      <dgm:prSet/>
      <dgm:spPr>
        <a:xfrm>
          <a:off x="6638532" y="1576664"/>
          <a:ext cx="195327" cy="599004"/>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EDAAF40E-9DCA-4037-98BC-464ABF411842}" type="sibTrans" cxnId="{3FE39416-92F7-45DA-95F5-55A004FC25B9}">
      <dgm:prSet/>
      <dgm:spPr/>
      <dgm:t>
        <a:bodyPr/>
        <a:lstStyle/>
        <a:p>
          <a:endParaRPr lang="nl-NL"/>
        </a:p>
      </dgm:t>
    </dgm:pt>
    <dgm:pt modelId="{3555C64A-E754-467C-99AC-60CC3B2816F0}">
      <dgm:prSet>
        <dgm:style>
          <a:lnRef idx="2">
            <a:schemeClr val="accent6"/>
          </a:lnRef>
          <a:fillRef idx="1">
            <a:schemeClr val="lt1"/>
          </a:fillRef>
          <a:effectRef idx="0">
            <a:schemeClr val="accent6"/>
          </a:effectRef>
          <a:fontRef idx="minor">
            <a:schemeClr val="dk1"/>
          </a:fontRef>
        </dgm:style>
      </dgm:prSet>
      <dgm:spPr>
        <a:xfrm>
          <a:off x="6833859" y="2774673"/>
          <a:ext cx="1302184" cy="651092"/>
        </a:xfrm>
        <a:solidFill>
          <a:sysClr val="window" lastClr="FFFFFF"/>
        </a:solidFill>
        <a:ln w="25400" cap="flat" cmpd="sng" algn="ctr">
          <a:solidFill>
            <a:srgbClr val="F79646"/>
          </a:solidFill>
          <a:prstDash val="solid"/>
        </a:ln>
        <a:effectLst/>
      </dgm:spPr>
      <dgm:t>
        <a:bodyPr/>
        <a:lstStyle/>
        <a:p>
          <a:r>
            <a:rPr lang="nl-NL" dirty="0" smtClean="0">
              <a:solidFill>
                <a:schemeClr val="tx1"/>
              </a:solidFill>
              <a:latin typeface="Calibri"/>
              <a:ea typeface="+mn-ea"/>
              <a:cs typeface="+mn-cs"/>
            </a:rPr>
            <a:t>Mag vanaf dag 7 stoppen indien iedere dag negatieve zelftest t.e.m. dag 10</a:t>
          </a:r>
          <a:endParaRPr lang="nl-NL" dirty="0">
            <a:solidFill>
              <a:srgbClr val="FF0000"/>
            </a:solidFill>
            <a:latin typeface="Calibri"/>
            <a:ea typeface="+mn-ea"/>
            <a:cs typeface="+mn-cs"/>
          </a:endParaRPr>
        </a:p>
      </dgm:t>
    </dgm:pt>
    <dgm:pt modelId="{729372A2-9DBD-4672-BD1E-DD8125929772}" type="parTrans" cxnId="{A8A85ACE-57F9-4EF7-9188-94868AC45FEE}">
      <dgm:prSet/>
      <dgm:spPr>
        <a:xfrm>
          <a:off x="6638532" y="1576664"/>
          <a:ext cx="195327" cy="1523555"/>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736F84A3-C1C0-42A9-9083-BE87A1411B49}" type="sibTrans" cxnId="{A8A85ACE-57F9-4EF7-9188-94868AC45FEE}">
      <dgm:prSet/>
      <dgm:spPr/>
      <dgm:t>
        <a:bodyPr/>
        <a:lstStyle/>
        <a:p>
          <a:endParaRPr lang="nl-NL"/>
        </a:p>
      </dgm:t>
    </dgm:pt>
    <dgm:pt modelId="{E026B09E-D144-416E-B345-2C7B90832EDD}" type="pres">
      <dgm:prSet presAssocID="{5AED1CBF-4419-4B22-9A9A-32BAA525A5D4}" presName="hierChild1" presStyleCnt="0">
        <dgm:presLayoutVars>
          <dgm:orgChart val="1"/>
          <dgm:chPref val="1"/>
          <dgm:dir/>
          <dgm:animOne val="branch"/>
          <dgm:animLvl val="lvl"/>
          <dgm:resizeHandles/>
        </dgm:presLayoutVars>
      </dgm:prSet>
      <dgm:spPr/>
      <dgm:t>
        <a:bodyPr/>
        <a:lstStyle/>
        <a:p>
          <a:endParaRPr lang="nl-NL"/>
        </a:p>
      </dgm:t>
    </dgm:pt>
    <dgm:pt modelId="{4BFF6EA2-3490-4099-A00A-A744EB3E994D}" type="pres">
      <dgm:prSet presAssocID="{8156DFAB-4DC2-4E23-B0D3-E2F4CA512C91}" presName="hierRoot1" presStyleCnt="0">
        <dgm:presLayoutVars>
          <dgm:hierBranch val="init"/>
        </dgm:presLayoutVars>
      </dgm:prSet>
      <dgm:spPr/>
    </dgm:pt>
    <dgm:pt modelId="{CCD0E7FE-48C6-47C8-9839-5523AD6AE25E}" type="pres">
      <dgm:prSet presAssocID="{8156DFAB-4DC2-4E23-B0D3-E2F4CA512C91}" presName="rootComposite1" presStyleCnt="0"/>
      <dgm:spPr/>
    </dgm:pt>
    <dgm:pt modelId="{8276D60F-3DB2-460E-9BD8-807AC112B473}" type="pres">
      <dgm:prSet presAssocID="{8156DFAB-4DC2-4E23-B0D3-E2F4CA512C91}" presName="rootText1" presStyleLbl="node0" presStyleIdx="0" presStyleCnt="1" custScaleX="210689" custLinFactNeighborX="-86339" custLinFactNeighborY="-333">
        <dgm:presLayoutVars>
          <dgm:chPref val="3"/>
        </dgm:presLayoutVars>
      </dgm:prSet>
      <dgm:spPr>
        <a:prstGeom prst="rect">
          <a:avLst/>
        </a:prstGeom>
      </dgm:spPr>
      <dgm:t>
        <a:bodyPr/>
        <a:lstStyle/>
        <a:p>
          <a:endParaRPr lang="nl-NL"/>
        </a:p>
      </dgm:t>
    </dgm:pt>
    <dgm:pt modelId="{4BDF976E-8F4B-4B73-939A-6A2AA7CE6335}" type="pres">
      <dgm:prSet presAssocID="{8156DFAB-4DC2-4E23-B0D3-E2F4CA512C91}" presName="rootConnector1" presStyleLbl="node1" presStyleIdx="0" presStyleCnt="0"/>
      <dgm:spPr/>
      <dgm:t>
        <a:bodyPr/>
        <a:lstStyle/>
        <a:p>
          <a:endParaRPr lang="nl-NL"/>
        </a:p>
      </dgm:t>
    </dgm:pt>
    <dgm:pt modelId="{4AF764BD-F6AA-4795-8EE0-4B683674B506}" type="pres">
      <dgm:prSet presAssocID="{8156DFAB-4DC2-4E23-B0D3-E2F4CA512C91}" presName="hierChild2" presStyleCnt="0"/>
      <dgm:spPr/>
    </dgm:pt>
    <dgm:pt modelId="{270AC0F7-A625-4948-AD3A-B0B47A870837}" type="pres">
      <dgm:prSet presAssocID="{8156DFAB-4DC2-4E23-B0D3-E2F4CA512C91}" presName="hierChild3" presStyleCnt="0"/>
      <dgm:spPr/>
    </dgm:pt>
    <dgm:pt modelId="{B3D3EF3B-32CA-4393-A1FE-C3AA1FCD8061}" type="pres">
      <dgm:prSet presAssocID="{7215BD21-46E5-4697-B014-A071662BDB1D}" presName="Name111" presStyleLbl="parChTrans1D2" presStyleIdx="0" presStyleCnt="2"/>
      <dgm:spPr>
        <a:custGeom>
          <a:avLst/>
          <a:gdLst/>
          <a:ahLst/>
          <a:cxnLst/>
          <a:rect l="0" t="0" r="0" b="0"/>
          <a:pathLst>
            <a:path>
              <a:moveTo>
                <a:pt x="1434499" y="0"/>
              </a:moveTo>
              <a:lnTo>
                <a:pt x="1434499" y="600026"/>
              </a:lnTo>
              <a:lnTo>
                <a:pt x="0" y="600026"/>
              </a:lnTo>
            </a:path>
          </a:pathLst>
        </a:custGeom>
      </dgm:spPr>
      <dgm:t>
        <a:bodyPr/>
        <a:lstStyle/>
        <a:p>
          <a:endParaRPr lang="nl-NL"/>
        </a:p>
      </dgm:t>
    </dgm:pt>
    <dgm:pt modelId="{8D02E0BE-42A0-4A52-8388-4A611203A86D}" type="pres">
      <dgm:prSet presAssocID="{36620D1B-972E-46A6-81A8-C3CD1AB42E48}" presName="hierRoot3" presStyleCnt="0">
        <dgm:presLayoutVars>
          <dgm:hierBranch val="init"/>
        </dgm:presLayoutVars>
      </dgm:prSet>
      <dgm:spPr/>
    </dgm:pt>
    <dgm:pt modelId="{13C0DB80-8995-41B3-AF61-DACAD481EEE0}" type="pres">
      <dgm:prSet presAssocID="{36620D1B-972E-46A6-81A8-C3CD1AB42E48}" presName="rootComposite3" presStyleCnt="0"/>
      <dgm:spPr/>
    </dgm:pt>
    <dgm:pt modelId="{6D687D9E-D448-4C82-A8A7-D1FBDF05DF2B}" type="pres">
      <dgm:prSet presAssocID="{36620D1B-972E-46A6-81A8-C3CD1AB42E48}" presName="rootText3" presStyleLbl="asst1" presStyleIdx="0" presStyleCnt="5">
        <dgm:presLayoutVars>
          <dgm:chPref val="3"/>
        </dgm:presLayoutVars>
      </dgm:prSet>
      <dgm:spPr>
        <a:prstGeom prst="rect">
          <a:avLst/>
        </a:prstGeom>
      </dgm:spPr>
      <dgm:t>
        <a:bodyPr/>
        <a:lstStyle/>
        <a:p>
          <a:endParaRPr lang="nl-NL"/>
        </a:p>
      </dgm:t>
    </dgm:pt>
    <dgm:pt modelId="{EE4C417A-C77E-4FB4-85E6-91405A469BAB}" type="pres">
      <dgm:prSet presAssocID="{36620D1B-972E-46A6-81A8-C3CD1AB42E48}" presName="rootConnector3" presStyleLbl="asst1" presStyleIdx="0" presStyleCnt="5"/>
      <dgm:spPr/>
      <dgm:t>
        <a:bodyPr/>
        <a:lstStyle/>
        <a:p>
          <a:endParaRPr lang="nl-NL"/>
        </a:p>
      </dgm:t>
    </dgm:pt>
    <dgm:pt modelId="{D52A4422-45C0-4774-AE40-6109AF0E644D}" type="pres">
      <dgm:prSet presAssocID="{36620D1B-972E-46A6-81A8-C3CD1AB42E48}" presName="hierChild6" presStyleCnt="0"/>
      <dgm:spPr/>
    </dgm:pt>
    <dgm:pt modelId="{9220546C-B5D5-4A7C-BD6C-32C2F856201F}" type="pres">
      <dgm:prSet presAssocID="{36620D1B-972E-46A6-81A8-C3CD1AB42E48}" presName="hierChild7" presStyleCnt="0"/>
      <dgm:spPr/>
    </dgm:pt>
    <dgm:pt modelId="{CCBF5FAB-AE99-40DF-86E7-B16C6A4FC370}" type="pres">
      <dgm:prSet presAssocID="{1200AC68-2E6B-40B7-9689-0AA2ADD26528}" presName="Name111" presStyleLbl="parChTrans1D3" presStyleIdx="0" presStyleCnt="4"/>
      <dgm:spPr>
        <a:custGeom>
          <a:avLst/>
          <a:gdLst/>
          <a:ahLst/>
          <a:cxnLst/>
          <a:rect l="0" t="0" r="0" b="0"/>
          <a:pathLst>
            <a:path>
              <a:moveTo>
                <a:pt x="983149" y="0"/>
              </a:moveTo>
              <a:lnTo>
                <a:pt x="983149" y="599004"/>
              </a:lnTo>
              <a:lnTo>
                <a:pt x="0" y="599004"/>
              </a:lnTo>
            </a:path>
          </a:pathLst>
        </a:custGeom>
      </dgm:spPr>
      <dgm:t>
        <a:bodyPr/>
        <a:lstStyle/>
        <a:p>
          <a:endParaRPr lang="nl-NL"/>
        </a:p>
      </dgm:t>
    </dgm:pt>
    <dgm:pt modelId="{3674A4F6-B5BB-4404-878E-44775E589D91}" type="pres">
      <dgm:prSet presAssocID="{68CCFAA1-5B3D-4357-87AD-46DDB9175C08}" presName="hierRoot3" presStyleCnt="0">
        <dgm:presLayoutVars>
          <dgm:hierBranch val="init"/>
        </dgm:presLayoutVars>
      </dgm:prSet>
      <dgm:spPr/>
    </dgm:pt>
    <dgm:pt modelId="{7B060CCF-AEB7-47CE-990C-58E57309AAC9}" type="pres">
      <dgm:prSet presAssocID="{68CCFAA1-5B3D-4357-87AD-46DDB9175C08}" presName="rootComposite3" presStyleCnt="0"/>
      <dgm:spPr/>
    </dgm:pt>
    <dgm:pt modelId="{BA1B2C36-467E-4338-A3B4-9B558FF199B8}" type="pres">
      <dgm:prSet presAssocID="{68CCFAA1-5B3D-4357-87AD-46DDB9175C08}" presName="rootText3" presStyleLbl="asst1" presStyleIdx="1" presStyleCnt="5">
        <dgm:presLayoutVars>
          <dgm:chPref val="3"/>
        </dgm:presLayoutVars>
      </dgm:prSet>
      <dgm:spPr>
        <a:prstGeom prst="rect">
          <a:avLst/>
        </a:prstGeom>
      </dgm:spPr>
      <dgm:t>
        <a:bodyPr/>
        <a:lstStyle/>
        <a:p>
          <a:endParaRPr lang="nl-NL"/>
        </a:p>
      </dgm:t>
    </dgm:pt>
    <dgm:pt modelId="{61F6A720-0C44-4E20-AFBB-CA855D5A553C}" type="pres">
      <dgm:prSet presAssocID="{68CCFAA1-5B3D-4357-87AD-46DDB9175C08}" presName="rootConnector3" presStyleLbl="asst1" presStyleIdx="1" presStyleCnt="5"/>
      <dgm:spPr/>
      <dgm:t>
        <a:bodyPr/>
        <a:lstStyle/>
        <a:p>
          <a:endParaRPr lang="nl-NL"/>
        </a:p>
      </dgm:t>
    </dgm:pt>
    <dgm:pt modelId="{F519B1A7-5590-4EFF-94CA-F9B73B73EAC4}" type="pres">
      <dgm:prSet presAssocID="{68CCFAA1-5B3D-4357-87AD-46DDB9175C08}" presName="hierChild6" presStyleCnt="0"/>
      <dgm:spPr/>
    </dgm:pt>
    <dgm:pt modelId="{71354835-F798-424A-BD0F-D575F007FF73}" type="pres">
      <dgm:prSet presAssocID="{E275E09E-5C3D-48B4-B0C0-7EC9BA6BA072}" presName="Name37" presStyleLbl="parChTrans1D4" presStyleIdx="0" presStyleCnt="4"/>
      <dgm:spPr>
        <a:custGeom>
          <a:avLst/>
          <a:gdLst/>
          <a:ahLst/>
          <a:cxnLst/>
          <a:rect l="0" t="0" r="0" b="0"/>
          <a:pathLst>
            <a:path>
              <a:moveTo>
                <a:pt x="0" y="0"/>
              </a:moveTo>
              <a:lnTo>
                <a:pt x="0" y="599004"/>
              </a:lnTo>
              <a:lnTo>
                <a:pt x="195327" y="599004"/>
              </a:lnTo>
            </a:path>
          </a:pathLst>
        </a:custGeom>
      </dgm:spPr>
      <dgm:t>
        <a:bodyPr/>
        <a:lstStyle/>
        <a:p>
          <a:endParaRPr lang="nl-NL"/>
        </a:p>
      </dgm:t>
    </dgm:pt>
    <dgm:pt modelId="{702DB0E3-DE6E-49A3-9D20-A0B9695CC1E6}" type="pres">
      <dgm:prSet presAssocID="{5FB71B46-7F03-4113-B3A6-90EE49E8468D}" presName="hierRoot2" presStyleCnt="0">
        <dgm:presLayoutVars>
          <dgm:hierBranch val="init"/>
        </dgm:presLayoutVars>
      </dgm:prSet>
      <dgm:spPr/>
    </dgm:pt>
    <dgm:pt modelId="{DA5343EC-559B-47E7-8DE8-6ED8C6B9FA9A}" type="pres">
      <dgm:prSet presAssocID="{5FB71B46-7F03-4113-B3A6-90EE49E8468D}" presName="rootComposite" presStyleCnt="0"/>
      <dgm:spPr/>
    </dgm:pt>
    <dgm:pt modelId="{43DB4028-A47B-4506-A681-B9DD3116C069}" type="pres">
      <dgm:prSet presAssocID="{5FB71B46-7F03-4113-B3A6-90EE49E8468D}" presName="rootText" presStyleLbl="node4" presStyleIdx="0" presStyleCnt="3">
        <dgm:presLayoutVars>
          <dgm:chPref val="3"/>
        </dgm:presLayoutVars>
      </dgm:prSet>
      <dgm:spPr>
        <a:prstGeom prst="rect">
          <a:avLst/>
        </a:prstGeom>
      </dgm:spPr>
      <dgm:t>
        <a:bodyPr/>
        <a:lstStyle/>
        <a:p>
          <a:endParaRPr lang="nl-NL"/>
        </a:p>
      </dgm:t>
    </dgm:pt>
    <dgm:pt modelId="{2D6203EA-64AB-4318-9A7F-D3CE3A632A28}" type="pres">
      <dgm:prSet presAssocID="{5FB71B46-7F03-4113-B3A6-90EE49E8468D}" presName="rootConnector" presStyleLbl="node4" presStyleIdx="0" presStyleCnt="3"/>
      <dgm:spPr/>
      <dgm:t>
        <a:bodyPr/>
        <a:lstStyle/>
        <a:p>
          <a:endParaRPr lang="nl-NL"/>
        </a:p>
      </dgm:t>
    </dgm:pt>
    <dgm:pt modelId="{696AECD8-A473-4AA0-827F-7DFC107A426B}" type="pres">
      <dgm:prSet presAssocID="{5FB71B46-7F03-4113-B3A6-90EE49E8468D}" presName="hierChild4" presStyleCnt="0"/>
      <dgm:spPr/>
    </dgm:pt>
    <dgm:pt modelId="{1B05CB66-708C-42F1-96FD-DBAFC42163CC}" type="pres">
      <dgm:prSet presAssocID="{5FB71B46-7F03-4113-B3A6-90EE49E8468D}" presName="hierChild5" presStyleCnt="0"/>
      <dgm:spPr/>
    </dgm:pt>
    <dgm:pt modelId="{EF101448-75FC-4E41-80EE-A1E4BF44B045}" type="pres">
      <dgm:prSet presAssocID="{20C83247-9A7E-452D-9185-F73B6C02C903}" presName="Name37" presStyleLbl="parChTrans1D4" presStyleIdx="1" presStyleCnt="4"/>
      <dgm:spPr>
        <a:custGeom>
          <a:avLst/>
          <a:gdLst/>
          <a:ahLst/>
          <a:cxnLst/>
          <a:rect l="0" t="0" r="0" b="0"/>
          <a:pathLst>
            <a:path>
              <a:moveTo>
                <a:pt x="0" y="0"/>
              </a:moveTo>
              <a:lnTo>
                <a:pt x="0" y="1523555"/>
              </a:lnTo>
              <a:lnTo>
                <a:pt x="195327" y="1523555"/>
              </a:lnTo>
            </a:path>
          </a:pathLst>
        </a:custGeom>
      </dgm:spPr>
      <dgm:t>
        <a:bodyPr/>
        <a:lstStyle/>
        <a:p>
          <a:endParaRPr lang="nl-NL"/>
        </a:p>
      </dgm:t>
    </dgm:pt>
    <dgm:pt modelId="{37E06068-8F56-4221-9C28-0299FFA5B77F}" type="pres">
      <dgm:prSet presAssocID="{7CCBC63C-2BD9-4E6E-9C55-8FC2F92C1FE4}" presName="hierRoot2" presStyleCnt="0">
        <dgm:presLayoutVars>
          <dgm:hierBranch val="init"/>
        </dgm:presLayoutVars>
      </dgm:prSet>
      <dgm:spPr/>
    </dgm:pt>
    <dgm:pt modelId="{047F1A76-0721-4965-8271-1435D9DCE68B}" type="pres">
      <dgm:prSet presAssocID="{7CCBC63C-2BD9-4E6E-9C55-8FC2F92C1FE4}" presName="rootComposite" presStyleCnt="0"/>
      <dgm:spPr/>
    </dgm:pt>
    <dgm:pt modelId="{3B3DDEB0-166A-423B-959E-7A0E778C600E}" type="pres">
      <dgm:prSet presAssocID="{7CCBC63C-2BD9-4E6E-9C55-8FC2F92C1FE4}" presName="rootText" presStyleLbl="node4" presStyleIdx="1" presStyleCnt="3">
        <dgm:presLayoutVars>
          <dgm:chPref val="3"/>
        </dgm:presLayoutVars>
      </dgm:prSet>
      <dgm:spPr>
        <a:prstGeom prst="rect">
          <a:avLst/>
        </a:prstGeom>
      </dgm:spPr>
      <dgm:t>
        <a:bodyPr/>
        <a:lstStyle/>
        <a:p>
          <a:endParaRPr lang="nl-NL"/>
        </a:p>
      </dgm:t>
    </dgm:pt>
    <dgm:pt modelId="{F4DDFAB0-0A32-4E87-8F1F-5BAD75906FEA}" type="pres">
      <dgm:prSet presAssocID="{7CCBC63C-2BD9-4E6E-9C55-8FC2F92C1FE4}" presName="rootConnector" presStyleLbl="node4" presStyleIdx="1" presStyleCnt="3"/>
      <dgm:spPr/>
      <dgm:t>
        <a:bodyPr/>
        <a:lstStyle/>
        <a:p>
          <a:endParaRPr lang="nl-NL"/>
        </a:p>
      </dgm:t>
    </dgm:pt>
    <dgm:pt modelId="{300A3A2C-8AE1-468D-8A99-4DB0F8B676CE}" type="pres">
      <dgm:prSet presAssocID="{7CCBC63C-2BD9-4E6E-9C55-8FC2F92C1FE4}" presName="hierChild4" presStyleCnt="0"/>
      <dgm:spPr/>
    </dgm:pt>
    <dgm:pt modelId="{0E7DBA72-179D-491F-A033-ABF4D4E11EA2}" type="pres">
      <dgm:prSet presAssocID="{7CCBC63C-2BD9-4E6E-9C55-8FC2F92C1FE4}" presName="hierChild5" presStyleCnt="0"/>
      <dgm:spPr/>
    </dgm:pt>
    <dgm:pt modelId="{2BC95390-5CD3-4FEA-8CEB-720EC44080E0}" type="pres">
      <dgm:prSet presAssocID="{68CCFAA1-5B3D-4357-87AD-46DDB9175C08}" presName="hierChild7" presStyleCnt="0"/>
      <dgm:spPr/>
    </dgm:pt>
    <dgm:pt modelId="{59EC7B59-5A3D-40AB-ADED-A7810A7FA82C}" type="pres">
      <dgm:prSet presAssocID="{970A122B-CCCF-40E2-92F1-25A5836C9858}" presName="Name111" presStyleLbl="parChTrans1D3" presStyleIdx="1" presStyleCnt="4"/>
      <dgm:spPr>
        <a:custGeom>
          <a:avLst/>
          <a:gdLst/>
          <a:ahLst/>
          <a:cxnLst/>
          <a:rect l="0" t="0" r="0" b="0"/>
          <a:pathLst>
            <a:path>
              <a:moveTo>
                <a:pt x="0" y="0"/>
              </a:moveTo>
              <a:lnTo>
                <a:pt x="0" y="599004"/>
              </a:lnTo>
              <a:lnTo>
                <a:pt x="924550" y="599004"/>
              </a:lnTo>
            </a:path>
          </a:pathLst>
        </a:custGeom>
      </dgm:spPr>
      <dgm:t>
        <a:bodyPr/>
        <a:lstStyle/>
        <a:p>
          <a:endParaRPr lang="nl-NL"/>
        </a:p>
      </dgm:t>
    </dgm:pt>
    <dgm:pt modelId="{41BC0F39-71AA-402D-98CF-8BB7897F1FEB}" type="pres">
      <dgm:prSet presAssocID="{7E8F1D14-C2FF-4930-B05E-4C2418FDA6CD}" presName="hierRoot3" presStyleCnt="0">
        <dgm:presLayoutVars>
          <dgm:hierBranch val="init"/>
        </dgm:presLayoutVars>
      </dgm:prSet>
      <dgm:spPr/>
    </dgm:pt>
    <dgm:pt modelId="{AA23932B-41F8-43FA-99C8-4026DE1C90BF}" type="pres">
      <dgm:prSet presAssocID="{7E8F1D14-C2FF-4930-B05E-4C2418FDA6CD}" presName="rootComposite3" presStyleCnt="0"/>
      <dgm:spPr/>
    </dgm:pt>
    <dgm:pt modelId="{B760DDE5-DF7D-49E3-95CB-7C79F9EF7032}" type="pres">
      <dgm:prSet presAssocID="{7E8F1D14-C2FF-4930-B05E-4C2418FDA6CD}" presName="rootText3" presStyleLbl="asst1" presStyleIdx="2" presStyleCnt="5">
        <dgm:presLayoutVars>
          <dgm:chPref val="3"/>
        </dgm:presLayoutVars>
      </dgm:prSet>
      <dgm:spPr>
        <a:prstGeom prst="rect">
          <a:avLst/>
        </a:prstGeom>
      </dgm:spPr>
      <dgm:t>
        <a:bodyPr/>
        <a:lstStyle/>
        <a:p>
          <a:endParaRPr lang="nl-NL"/>
        </a:p>
      </dgm:t>
    </dgm:pt>
    <dgm:pt modelId="{1FFE6D20-6C6C-4911-8F00-948FBE23CCFE}" type="pres">
      <dgm:prSet presAssocID="{7E8F1D14-C2FF-4930-B05E-4C2418FDA6CD}" presName="rootConnector3" presStyleLbl="asst1" presStyleIdx="2" presStyleCnt="5"/>
      <dgm:spPr/>
      <dgm:t>
        <a:bodyPr/>
        <a:lstStyle/>
        <a:p>
          <a:endParaRPr lang="nl-NL"/>
        </a:p>
      </dgm:t>
    </dgm:pt>
    <dgm:pt modelId="{9CED7790-B607-43CE-9E0A-1916277B1043}" type="pres">
      <dgm:prSet presAssocID="{7E8F1D14-C2FF-4930-B05E-4C2418FDA6CD}" presName="hierChild6" presStyleCnt="0"/>
      <dgm:spPr/>
    </dgm:pt>
    <dgm:pt modelId="{AF736B81-59C8-46D0-B6C4-76238125C1F5}" type="pres">
      <dgm:prSet presAssocID="{428C015A-447D-4489-8CA6-8BB5DA3B0743}" presName="Name37" presStyleLbl="parChTrans1D4" presStyleIdx="2" presStyleCnt="4"/>
      <dgm:spPr>
        <a:custGeom>
          <a:avLst/>
          <a:gdLst/>
          <a:ahLst/>
          <a:cxnLst/>
          <a:rect l="0" t="0" r="0" b="0"/>
          <a:pathLst>
            <a:path>
              <a:moveTo>
                <a:pt x="136481" y="0"/>
              </a:moveTo>
              <a:lnTo>
                <a:pt x="136481" y="1504218"/>
              </a:lnTo>
              <a:lnTo>
                <a:pt x="0" y="1504218"/>
              </a:lnTo>
            </a:path>
          </a:pathLst>
        </a:custGeom>
      </dgm:spPr>
      <dgm:t>
        <a:bodyPr/>
        <a:lstStyle/>
        <a:p>
          <a:endParaRPr lang="nl-NL"/>
        </a:p>
      </dgm:t>
    </dgm:pt>
    <dgm:pt modelId="{4D1CA805-19BB-4868-ABD8-905229CDD505}" type="pres">
      <dgm:prSet presAssocID="{FCDDDD89-CBAD-42A2-84D6-7753148D7175}" presName="hierRoot2" presStyleCnt="0">
        <dgm:presLayoutVars>
          <dgm:hierBranch val="init"/>
        </dgm:presLayoutVars>
      </dgm:prSet>
      <dgm:spPr/>
    </dgm:pt>
    <dgm:pt modelId="{3D09E1B3-C059-4AA7-9078-497CCA20D110}" type="pres">
      <dgm:prSet presAssocID="{FCDDDD89-CBAD-42A2-84D6-7753148D7175}" presName="rootComposite" presStyleCnt="0"/>
      <dgm:spPr/>
    </dgm:pt>
    <dgm:pt modelId="{DAE16EDD-7399-45FA-8CB0-1B54D50351F9}" type="pres">
      <dgm:prSet presAssocID="{FCDDDD89-CBAD-42A2-84D6-7753148D7175}" presName="rootText" presStyleLbl="node4" presStyleIdx="2" presStyleCnt="3" custLinFactX="-25481" custLinFactNeighborX="-100000" custLinFactNeighborY="-2970">
        <dgm:presLayoutVars>
          <dgm:chPref val="3"/>
        </dgm:presLayoutVars>
      </dgm:prSet>
      <dgm:spPr>
        <a:prstGeom prst="rect">
          <a:avLst/>
        </a:prstGeom>
      </dgm:spPr>
      <dgm:t>
        <a:bodyPr/>
        <a:lstStyle/>
        <a:p>
          <a:endParaRPr lang="nl-NL"/>
        </a:p>
      </dgm:t>
    </dgm:pt>
    <dgm:pt modelId="{9979CF5A-74BA-47DA-8D5A-90F2011864E4}" type="pres">
      <dgm:prSet presAssocID="{FCDDDD89-CBAD-42A2-84D6-7753148D7175}" presName="rootConnector" presStyleLbl="node4" presStyleIdx="2" presStyleCnt="3"/>
      <dgm:spPr/>
      <dgm:t>
        <a:bodyPr/>
        <a:lstStyle/>
        <a:p>
          <a:endParaRPr lang="nl-NL"/>
        </a:p>
      </dgm:t>
    </dgm:pt>
    <dgm:pt modelId="{8B57E8E7-D327-41AD-968B-C74D2A67FFE4}" type="pres">
      <dgm:prSet presAssocID="{FCDDDD89-CBAD-42A2-84D6-7753148D7175}" presName="hierChild4" presStyleCnt="0"/>
      <dgm:spPr/>
    </dgm:pt>
    <dgm:pt modelId="{D1978D57-0108-45ED-B1F6-DE043995754E}" type="pres">
      <dgm:prSet presAssocID="{FCDDDD89-CBAD-42A2-84D6-7753148D7175}" presName="hierChild5" presStyleCnt="0"/>
      <dgm:spPr/>
    </dgm:pt>
    <dgm:pt modelId="{5E4D425B-62A4-404D-B272-C3401811B299}" type="pres">
      <dgm:prSet presAssocID="{7E8F1D14-C2FF-4930-B05E-4C2418FDA6CD}" presName="hierChild7" presStyleCnt="0"/>
      <dgm:spPr/>
    </dgm:pt>
    <dgm:pt modelId="{C8E4CF34-0549-44B8-A334-A5393AD99CD3}" type="pres">
      <dgm:prSet presAssocID="{24752F92-BE61-4692-9105-CD4655641945}" presName="Name111" presStyleLbl="parChTrans1D4" presStyleIdx="3" presStyleCnt="4"/>
      <dgm:spPr>
        <a:custGeom>
          <a:avLst/>
          <a:gdLst/>
          <a:ahLst/>
          <a:cxnLst/>
          <a:rect l="0" t="0" r="0" b="0"/>
          <a:pathLst>
            <a:path>
              <a:moveTo>
                <a:pt x="135818" y="0"/>
              </a:moveTo>
              <a:lnTo>
                <a:pt x="135818" y="637679"/>
              </a:lnTo>
              <a:lnTo>
                <a:pt x="45720" y="637679"/>
              </a:lnTo>
            </a:path>
          </a:pathLst>
        </a:custGeom>
      </dgm:spPr>
      <dgm:t>
        <a:bodyPr/>
        <a:lstStyle/>
        <a:p>
          <a:endParaRPr lang="nl-NL"/>
        </a:p>
      </dgm:t>
    </dgm:pt>
    <dgm:pt modelId="{0F011BA3-944B-4612-A115-B93668C255E1}" type="pres">
      <dgm:prSet presAssocID="{5797A907-6DFF-4AB7-B77E-948C587F8D06}" presName="hierRoot3" presStyleCnt="0">
        <dgm:presLayoutVars>
          <dgm:hierBranch val="init"/>
        </dgm:presLayoutVars>
      </dgm:prSet>
      <dgm:spPr/>
    </dgm:pt>
    <dgm:pt modelId="{A0D391E6-8A80-48FB-9582-631728DCD219}" type="pres">
      <dgm:prSet presAssocID="{5797A907-6DFF-4AB7-B77E-948C587F8D06}" presName="rootComposite3" presStyleCnt="0"/>
      <dgm:spPr/>
    </dgm:pt>
    <dgm:pt modelId="{B2580D75-5209-4D84-BBFB-74C9ABBF91F4}" type="pres">
      <dgm:prSet presAssocID="{5797A907-6DFF-4AB7-B77E-948C587F8D06}" presName="rootText3" presStyleLbl="asst1" presStyleIdx="3" presStyleCnt="5" custLinFactNeighborX="3581" custLinFactNeighborY="5940">
        <dgm:presLayoutVars>
          <dgm:chPref val="3"/>
        </dgm:presLayoutVars>
      </dgm:prSet>
      <dgm:spPr>
        <a:prstGeom prst="rect">
          <a:avLst/>
        </a:prstGeom>
      </dgm:spPr>
      <dgm:t>
        <a:bodyPr/>
        <a:lstStyle/>
        <a:p>
          <a:endParaRPr lang="nl-NL"/>
        </a:p>
      </dgm:t>
    </dgm:pt>
    <dgm:pt modelId="{51EAF8DF-9314-4119-B0FA-0061289EDCC3}" type="pres">
      <dgm:prSet presAssocID="{5797A907-6DFF-4AB7-B77E-948C587F8D06}" presName="rootConnector3" presStyleLbl="asst1" presStyleIdx="3" presStyleCnt="5"/>
      <dgm:spPr/>
      <dgm:t>
        <a:bodyPr/>
        <a:lstStyle/>
        <a:p>
          <a:endParaRPr lang="nl-NL"/>
        </a:p>
      </dgm:t>
    </dgm:pt>
    <dgm:pt modelId="{11FBA7D6-023C-4C48-B1A2-6F5C51D03DFF}" type="pres">
      <dgm:prSet presAssocID="{5797A907-6DFF-4AB7-B77E-948C587F8D06}" presName="hierChild6" presStyleCnt="0"/>
      <dgm:spPr/>
    </dgm:pt>
    <dgm:pt modelId="{0412A18B-AFA2-4E3A-ABAC-CCD1F7E92848}" type="pres">
      <dgm:prSet presAssocID="{5797A907-6DFF-4AB7-B77E-948C587F8D06}" presName="hierChild7" presStyleCnt="0"/>
      <dgm:spPr/>
    </dgm:pt>
    <dgm:pt modelId="{F37196D3-4633-4D83-B3AF-11B06DE88DCA}" type="pres">
      <dgm:prSet presAssocID="{44E7E249-CA7C-473C-9820-0FB16A5EFF79}" presName="Name111" presStyleLbl="parChTrans1D2" presStyleIdx="1" presStyleCnt="2"/>
      <dgm:spPr>
        <a:custGeom>
          <a:avLst/>
          <a:gdLst/>
          <a:ahLst/>
          <a:cxnLst/>
          <a:rect l="0" t="0" r="0" b="0"/>
          <a:pathLst>
            <a:path>
              <a:moveTo>
                <a:pt x="0" y="0"/>
              </a:moveTo>
              <a:lnTo>
                <a:pt x="0" y="600026"/>
              </a:lnTo>
              <a:lnTo>
                <a:pt x="1261022" y="600026"/>
              </a:lnTo>
            </a:path>
          </a:pathLst>
        </a:custGeom>
      </dgm:spPr>
      <dgm:t>
        <a:bodyPr/>
        <a:lstStyle/>
        <a:p>
          <a:endParaRPr lang="nl-NL"/>
        </a:p>
      </dgm:t>
    </dgm:pt>
    <dgm:pt modelId="{1FCD8A70-ACC4-4666-AC4F-8381A30FC026}" type="pres">
      <dgm:prSet presAssocID="{DDB6ED15-82E1-4CFB-BF76-E2DEE6F466BB}" presName="hierRoot3" presStyleCnt="0">
        <dgm:presLayoutVars>
          <dgm:hierBranch val="init"/>
        </dgm:presLayoutVars>
      </dgm:prSet>
      <dgm:spPr/>
    </dgm:pt>
    <dgm:pt modelId="{5FF71A0D-BDFF-451E-86F2-AFB79847F09E}" type="pres">
      <dgm:prSet presAssocID="{DDB6ED15-82E1-4CFB-BF76-E2DEE6F466BB}" presName="rootComposite3" presStyleCnt="0"/>
      <dgm:spPr/>
    </dgm:pt>
    <dgm:pt modelId="{5E955302-449C-4055-B16A-EB1082C17DB1}" type="pres">
      <dgm:prSet presAssocID="{DDB6ED15-82E1-4CFB-BF76-E2DEE6F466BB}" presName="rootText3" presStyleLbl="asst1" presStyleIdx="4" presStyleCnt="5">
        <dgm:presLayoutVars>
          <dgm:chPref val="3"/>
        </dgm:presLayoutVars>
      </dgm:prSet>
      <dgm:spPr>
        <a:prstGeom prst="rect">
          <a:avLst/>
        </a:prstGeom>
      </dgm:spPr>
      <dgm:t>
        <a:bodyPr/>
        <a:lstStyle/>
        <a:p>
          <a:endParaRPr lang="nl-NL"/>
        </a:p>
      </dgm:t>
    </dgm:pt>
    <dgm:pt modelId="{4B5C67A3-18A6-4F23-8DC2-E4CE20660EE7}" type="pres">
      <dgm:prSet presAssocID="{DDB6ED15-82E1-4CFB-BF76-E2DEE6F466BB}" presName="rootConnector3" presStyleLbl="asst1" presStyleIdx="4" presStyleCnt="5"/>
      <dgm:spPr/>
      <dgm:t>
        <a:bodyPr/>
        <a:lstStyle/>
        <a:p>
          <a:endParaRPr lang="nl-NL"/>
        </a:p>
      </dgm:t>
    </dgm:pt>
    <dgm:pt modelId="{77B21E9E-C84A-407A-80A9-AAAF5E0596C1}" type="pres">
      <dgm:prSet presAssocID="{DDB6ED15-82E1-4CFB-BF76-E2DEE6F466BB}" presName="hierChild6" presStyleCnt="0"/>
      <dgm:spPr/>
    </dgm:pt>
    <dgm:pt modelId="{63F3E0FF-20EB-497A-B757-C09D0CFA5E21}" type="pres">
      <dgm:prSet presAssocID="{61CFD7F1-D2C5-4399-AF04-92EA244F2630}" presName="Name37" presStyleLbl="parChTrans1D3" presStyleIdx="2" presStyleCnt="4"/>
      <dgm:spPr>
        <a:custGeom>
          <a:avLst/>
          <a:gdLst/>
          <a:ahLst/>
          <a:cxnLst/>
          <a:rect l="0" t="0" r="0" b="0"/>
          <a:pathLst>
            <a:path>
              <a:moveTo>
                <a:pt x="0" y="0"/>
              </a:moveTo>
              <a:lnTo>
                <a:pt x="0" y="599004"/>
              </a:lnTo>
              <a:lnTo>
                <a:pt x="195327" y="599004"/>
              </a:lnTo>
            </a:path>
          </a:pathLst>
        </a:custGeom>
      </dgm:spPr>
      <dgm:t>
        <a:bodyPr/>
        <a:lstStyle/>
        <a:p>
          <a:endParaRPr lang="nl-NL"/>
        </a:p>
      </dgm:t>
    </dgm:pt>
    <dgm:pt modelId="{6EDFA361-F61A-48BF-96EE-0AE748C90603}" type="pres">
      <dgm:prSet presAssocID="{D59E12FC-ABB0-4E79-A89A-3C1B1A6D4BD2}" presName="hierRoot2" presStyleCnt="0">
        <dgm:presLayoutVars>
          <dgm:hierBranch val="init"/>
        </dgm:presLayoutVars>
      </dgm:prSet>
      <dgm:spPr/>
    </dgm:pt>
    <dgm:pt modelId="{3CD25FF9-25BD-4293-B3C5-0D3035BADBB6}" type="pres">
      <dgm:prSet presAssocID="{D59E12FC-ABB0-4E79-A89A-3C1B1A6D4BD2}" presName="rootComposite" presStyleCnt="0"/>
      <dgm:spPr/>
    </dgm:pt>
    <dgm:pt modelId="{D46EEE0B-7AB3-428C-A5F9-0A2AA982D26F}" type="pres">
      <dgm:prSet presAssocID="{D59E12FC-ABB0-4E79-A89A-3C1B1A6D4BD2}" presName="rootText" presStyleLbl="node3" presStyleIdx="0" presStyleCnt="2">
        <dgm:presLayoutVars>
          <dgm:chPref val="3"/>
        </dgm:presLayoutVars>
      </dgm:prSet>
      <dgm:spPr>
        <a:prstGeom prst="rect">
          <a:avLst/>
        </a:prstGeom>
      </dgm:spPr>
      <dgm:t>
        <a:bodyPr/>
        <a:lstStyle/>
        <a:p>
          <a:endParaRPr lang="nl-NL"/>
        </a:p>
      </dgm:t>
    </dgm:pt>
    <dgm:pt modelId="{64F1312D-CDBC-48E5-9DC9-2157A310C351}" type="pres">
      <dgm:prSet presAssocID="{D59E12FC-ABB0-4E79-A89A-3C1B1A6D4BD2}" presName="rootConnector" presStyleLbl="node3" presStyleIdx="0" presStyleCnt="2"/>
      <dgm:spPr/>
      <dgm:t>
        <a:bodyPr/>
        <a:lstStyle/>
        <a:p>
          <a:endParaRPr lang="nl-NL"/>
        </a:p>
      </dgm:t>
    </dgm:pt>
    <dgm:pt modelId="{6A4239FE-0158-42F3-A176-E057704F54BE}" type="pres">
      <dgm:prSet presAssocID="{D59E12FC-ABB0-4E79-A89A-3C1B1A6D4BD2}" presName="hierChild4" presStyleCnt="0"/>
      <dgm:spPr/>
    </dgm:pt>
    <dgm:pt modelId="{22F6FFE5-58C1-43BB-8E06-B4E460D5BF4D}" type="pres">
      <dgm:prSet presAssocID="{D59E12FC-ABB0-4E79-A89A-3C1B1A6D4BD2}" presName="hierChild5" presStyleCnt="0"/>
      <dgm:spPr/>
    </dgm:pt>
    <dgm:pt modelId="{BB0DFA3B-94D8-43EA-88F8-862C6CB34BA8}" type="pres">
      <dgm:prSet presAssocID="{729372A2-9DBD-4672-BD1E-DD8125929772}" presName="Name37" presStyleLbl="parChTrans1D3" presStyleIdx="3" presStyleCnt="4"/>
      <dgm:spPr>
        <a:custGeom>
          <a:avLst/>
          <a:gdLst/>
          <a:ahLst/>
          <a:cxnLst/>
          <a:rect l="0" t="0" r="0" b="0"/>
          <a:pathLst>
            <a:path>
              <a:moveTo>
                <a:pt x="0" y="0"/>
              </a:moveTo>
              <a:lnTo>
                <a:pt x="0" y="1523555"/>
              </a:lnTo>
              <a:lnTo>
                <a:pt x="195327" y="1523555"/>
              </a:lnTo>
            </a:path>
          </a:pathLst>
        </a:custGeom>
      </dgm:spPr>
      <dgm:t>
        <a:bodyPr/>
        <a:lstStyle/>
        <a:p>
          <a:endParaRPr lang="nl-NL"/>
        </a:p>
      </dgm:t>
    </dgm:pt>
    <dgm:pt modelId="{EE821C50-4B89-497B-A5EF-0D766ED70810}" type="pres">
      <dgm:prSet presAssocID="{3555C64A-E754-467C-99AC-60CC3B2816F0}" presName="hierRoot2" presStyleCnt="0">
        <dgm:presLayoutVars>
          <dgm:hierBranch val="init"/>
        </dgm:presLayoutVars>
      </dgm:prSet>
      <dgm:spPr/>
    </dgm:pt>
    <dgm:pt modelId="{18F3C098-4BD6-4CD5-AFE3-882CB5E184C8}" type="pres">
      <dgm:prSet presAssocID="{3555C64A-E754-467C-99AC-60CC3B2816F0}" presName="rootComposite" presStyleCnt="0"/>
      <dgm:spPr/>
    </dgm:pt>
    <dgm:pt modelId="{AEBFDCBE-CAFD-458D-8B49-7671AB92749A}" type="pres">
      <dgm:prSet presAssocID="{3555C64A-E754-467C-99AC-60CC3B2816F0}" presName="rootText" presStyleLbl="node3" presStyleIdx="1" presStyleCnt="2" custScaleX="125859">
        <dgm:presLayoutVars>
          <dgm:chPref val="3"/>
        </dgm:presLayoutVars>
      </dgm:prSet>
      <dgm:spPr>
        <a:prstGeom prst="rect">
          <a:avLst/>
        </a:prstGeom>
      </dgm:spPr>
      <dgm:t>
        <a:bodyPr/>
        <a:lstStyle/>
        <a:p>
          <a:endParaRPr lang="nl-NL"/>
        </a:p>
      </dgm:t>
    </dgm:pt>
    <dgm:pt modelId="{6A98939B-ED4B-4AED-BD6B-6BE29908547A}" type="pres">
      <dgm:prSet presAssocID="{3555C64A-E754-467C-99AC-60CC3B2816F0}" presName="rootConnector" presStyleLbl="node3" presStyleIdx="1" presStyleCnt="2"/>
      <dgm:spPr/>
      <dgm:t>
        <a:bodyPr/>
        <a:lstStyle/>
        <a:p>
          <a:endParaRPr lang="nl-NL"/>
        </a:p>
      </dgm:t>
    </dgm:pt>
    <dgm:pt modelId="{0ED032D8-6499-4D14-B920-263800D317BD}" type="pres">
      <dgm:prSet presAssocID="{3555C64A-E754-467C-99AC-60CC3B2816F0}" presName="hierChild4" presStyleCnt="0"/>
      <dgm:spPr/>
    </dgm:pt>
    <dgm:pt modelId="{260B0FE5-E07C-4DF6-A5BB-EFCE20079744}" type="pres">
      <dgm:prSet presAssocID="{3555C64A-E754-467C-99AC-60CC3B2816F0}" presName="hierChild5" presStyleCnt="0"/>
      <dgm:spPr/>
    </dgm:pt>
    <dgm:pt modelId="{43317745-9BB5-4A24-9F08-D0A62523E3E7}" type="pres">
      <dgm:prSet presAssocID="{DDB6ED15-82E1-4CFB-BF76-E2DEE6F466BB}" presName="hierChild7" presStyleCnt="0"/>
      <dgm:spPr/>
    </dgm:pt>
  </dgm:ptLst>
  <dgm:cxnLst>
    <dgm:cxn modelId="{2ED870CB-42AA-4EF7-9301-08B58FE48B8C}" type="presOf" srcId="{970A122B-CCCF-40E2-92F1-25A5836C9858}" destId="{59EC7B59-5A3D-40AB-ADED-A7810A7FA82C}" srcOrd="0" destOrd="0" presId="urn:microsoft.com/office/officeart/2005/8/layout/orgChart1"/>
    <dgm:cxn modelId="{847C1DFE-4D09-4C8A-9160-7350CAD44BDE}" srcId="{68CCFAA1-5B3D-4357-87AD-46DDB9175C08}" destId="{5FB71B46-7F03-4113-B3A6-90EE49E8468D}" srcOrd="0" destOrd="0" parTransId="{E275E09E-5C3D-48B4-B0C0-7EC9BA6BA072}" sibTransId="{0DADD0D4-AB72-4EF9-8CDD-110FD598BF44}"/>
    <dgm:cxn modelId="{1276E780-88B0-42F1-B653-69BCE40AC2D1}" srcId="{5AED1CBF-4419-4B22-9A9A-32BAA525A5D4}" destId="{8156DFAB-4DC2-4E23-B0D3-E2F4CA512C91}" srcOrd="0" destOrd="0" parTransId="{BA9F2178-7AC0-42F9-AED9-E15876D4B8C5}" sibTransId="{15880013-1746-47CD-8E6A-666CF48D02A1}"/>
    <dgm:cxn modelId="{8689EC7B-1200-4221-A9F7-0EE8F03959CC}" type="presOf" srcId="{D59E12FC-ABB0-4E79-A89A-3C1B1A6D4BD2}" destId="{D46EEE0B-7AB3-428C-A5F9-0A2AA982D26F}" srcOrd="0" destOrd="0" presId="urn:microsoft.com/office/officeart/2005/8/layout/orgChart1"/>
    <dgm:cxn modelId="{751669AF-BC3E-4AB1-B1A8-605ACED349C6}" type="presOf" srcId="{8156DFAB-4DC2-4E23-B0D3-E2F4CA512C91}" destId="{4BDF976E-8F4B-4B73-939A-6A2AA7CE6335}" srcOrd="1" destOrd="0" presId="urn:microsoft.com/office/officeart/2005/8/layout/orgChart1"/>
    <dgm:cxn modelId="{F2A6B42A-7FC6-4C5D-B843-A6490A889DB3}" type="presOf" srcId="{7E8F1D14-C2FF-4930-B05E-4C2418FDA6CD}" destId="{1FFE6D20-6C6C-4911-8F00-948FBE23CCFE}" srcOrd="1" destOrd="0" presId="urn:microsoft.com/office/officeart/2005/8/layout/orgChart1"/>
    <dgm:cxn modelId="{ADCC15C5-5BED-41C3-892F-0C2DEB36581F}" type="presOf" srcId="{68CCFAA1-5B3D-4357-87AD-46DDB9175C08}" destId="{61F6A720-0C44-4E20-AFBB-CA855D5A553C}" srcOrd="1" destOrd="0" presId="urn:microsoft.com/office/officeart/2005/8/layout/orgChart1"/>
    <dgm:cxn modelId="{F69F380A-43C8-436D-9CC3-54711B219158}" srcId="{7E8F1D14-C2FF-4930-B05E-4C2418FDA6CD}" destId="{FCDDDD89-CBAD-42A2-84D6-7753148D7175}" srcOrd="1" destOrd="0" parTransId="{428C015A-447D-4489-8CA6-8BB5DA3B0743}" sibTransId="{237E0BBB-7BD7-43A5-918F-BAF24A7ACF4B}"/>
    <dgm:cxn modelId="{F281475C-AFA5-4463-BA93-760D80906413}" srcId="{36620D1B-972E-46A6-81A8-C3CD1AB42E48}" destId="{68CCFAA1-5B3D-4357-87AD-46DDB9175C08}" srcOrd="0" destOrd="0" parTransId="{1200AC68-2E6B-40B7-9689-0AA2ADD26528}" sibTransId="{69BB1443-7DBF-4F52-8197-E82B9065D90A}"/>
    <dgm:cxn modelId="{A328BC32-6698-4665-AAD6-A2A0DEB965DE}" srcId="{8156DFAB-4DC2-4E23-B0D3-E2F4CA512C91}" destId="{36620D1B-972E-46A6-81A8-C3CD1AB42E48}" srcOrd="0" destOrd="0" parTransId="{7215BD21-46E5-4697-B014-A071662BDB1D}" sibTransId="{AD61374B-0FED-4A3A-BE50-631E1F337CF3}"/>
    <dgm:cxn modelId="{1040ECA5-62FF-421E-ACC0-3236CEE5F12E}" type="presOf" srcId="{20C83247-9A7E-452D-9185-F73B6C02C903}" destId="{EF101448-75FC-4E41-80EE-A1E4BF44B045}" srcOrd="0" destOrd="0" presId="urn:microsoft.com/office/officeart/2005/8/layout/orgChart1"/>
    <dgm:cxn modelId="{94FD74E1-4314-42F9-973A-3BFC89C4E7BF}" type="presOf" srcId="{44E7E249-CA7C-473C-9820-0FB16A5EFF79}" destId="{F37196D3-4633-4D83-B3AF-11B06DE88DCA}" srcOrd="0" destOrd="0" presId="urn:microsoft.com/office/officeart/2005/8/layout/orgChart1"/>
    <dgm:cxn modelId="{968356B7-F036-4964-BA9C-69FE2E523C79}" type="presOf" srcId="{729372A2-9DBD-4672-BD1E-DD8125929772}" destId="{BB0DFA3B-94D8-43EA-88F8-862C6CB34BA8}" srcOrd="0" destOrd="0" presId="urn:microsoft.com/office/officeart/2005/8/layout/orgChart1"/>
    <dgm:cxn modelId="{B48934A1-4435-4F7E-8687-BD436A4FD295}" type="presOf" srcId="{5797A907-6DFF-4AB7-B77E-948C587F8D06}" destId="{B2580D75-5209-4D84-BBFB-74C9ABBF91F4}" srcOrd="0" destOrd="0" presId="urn:microsoft.com/office/officeart/2005/8/layout/orgChart1"/>
    <dgm:cxn modelId="{D8DB56C1-D47D-4C20-8024-EE9A09C41F4C}" type="presOf" srcId="{24752F92-BE61-4692-9105-CD4655641945}" destId="{C8E4CF34-0549-44B8-A334-A5393AD99CD3}" srcOrd="0" destOrd="0" presId="urn:microsoft.com/office/officeart/2005/8/layout/orgChart1"/>
    <dgm:cxn modelId="{BE593CBC-D6DF-4581-8203-4CADAE304F32}" type="presOf" srcId="{3555C64A-E754-467C-99AC-60CC3B2816F0}" destId="{AEBFDCBE-CAFD-458D-8B49-7671AB92749A}" srcOrd="0" destOrd="0" presId="urn:microsoft.com/office/officeart/2005/8/layout/orgChart1"/>
    <dgm:cxn modelId="{60AF2ACF-EC2D-484F-AE5F-EBF3A8942439}" type="presOf" srcId="{DDB6ED15-82E1-4CFB-BF76-E2DEE6F466BB}" destId="{4B5C67A3-18A6-4F23-8DC2-E4CE20660EE7}" srcOrd="1" destOrd="0" presId="urn:microsoft.com/office/officeart/2005/8/layout/orgChart1"/>
    <dgm:cxn modelId="{F6399174-D4EC-46FB-9352-84E03CE1F9AC}" type="presOf" srcId="{36620D1B-972E-46A6-81A8-C3CD1AB42E48}" destId="{6D687D9E-D448-4C82-A8A7-D1FBDF05DF2B}" srcOrd="0" destOrd="0" presId="urn:microsoft.com/office/officeart/2005/8/layout/orgChart1"/>
    <dgm:cxn modelId="{8B8F4959-9E31-428C-B764-051E39E145F9}" type="presOf" srcId="{428C015A-447D-4489-8CA6-8BB5DA3B0743}" destId="{AF736B81-59C8-46D0-B6C4-76238125C1F5}" srcOrd="0" destOrd="0" presId="urn:microsoft.com/office/officeart/2005/8/layout/orgChart1"/>
    <dgm:cxn modelId="{794C11DC-F0CA-47C1-9D4B-D5A2376EBD68}" type="presOf" srcId="{1200AC68-2E6B-40B7-9689-0AA2ADD26528}" destId="{CCBF5FAB-AE99-40DF-86E7-B16C6A4FC370}" srcOrd="0" destOrd="0" presId="urn:microsoft.com/office/officeart/2005/8/layout/orgChart1"/>
    <dgm:cxn modelId="{0BFF5610-E2E8-485C-B085-3F30737A1ABC}" srcId="{36620D1B-972E-46A6-81A8-C3CD1AB42E48}" destId="{7E8F1D14-C2FF-4930-B05E-4C2418FDA6CD}" srcOrd="1" destOrd="0" parTransId="{970A122B-CCCF-40E2-92F1-25A5836C9858}" sibTransId="{5C937D92-656F-49A7-ADAE-F3DFAA3217C6}"/>
    <dgm:cxn modelId="{3A38AF4B-2AA7-49F5-8829-6E7E2DC564F9}" type="presOf" srcId="{5FB71B46-7F03-4113-B3A6-90EE49E8468D}" destId="{2D6203EA-64AB-4318-9A7F-D3CE3A632A28}" srcOrd="1" destOrd="0" presId="urn:microsoft.com/office/officeart/2005/8/layout/orgChart1"/>
    <dgm:cxn modelId="{E447ABFC-4C6B-491E-8480-1B222ED7E7D9}" type="presOf" srcId="{E275E09E-5C3D-48B4-B0C0-7EC9BA6BA072}" destId="{71354835-F798-424A-BD0F-D575F007FF73}" srcOrd="0" destOrd="0" presId="urn:microsoft.com/office/officeart/2005/8/layout/orgChart1"/>
    <dgm:cxn modelId="{B0CCCC2C-3EDE-41A4-9AED-FD3D6DED8ADC}" type="presOf" srcId="{5AED1CBF-4419-4B22-9A9A-32BAA525A5D4}" destId="{E026B09E-D144-416E-B345-2C7B90832EDD}" srcOrd="0" destOrd="0" presId="urn:microsoft.com/office/officeart/2005/8/layout/orgChart1"/>
    <dgm:cxn modelId="{2EE1F6F3-965E-4D9D-AC6A-BD22E14B5093}" type="presOf" srcId="{7CCBC63C-2BD9-4E6E-9C55-8FC2F92C1FE4}" destId="{3B3DDEB0-166A-423B-959E-7A0E778C600E}" srcOrd="0" destOrd="0" presId="urn:microsoft.com/office/officeart/2005/8/layout/orgChart1"/>
    <dgm:cxn modelId="{1E60B577-40E8-4948-A8CB-6C8EC97A70CA}" type="presOf" srcId="{FCDDDD89-CBAD-42A2-84D6-7753148D7175}" destId="{DAE16EDD-7399-45FA-8CB0-1B54D50351F9}" srcOrd="0" destOrd="0" presId="urn:microsoft.com/office/officeart/2005/8/layout/orgChart1"/>
    <dgm:cxn modelId="{49829449-0D75-4D90-8116-415C101FE1F3}" srcId="{8156DFAB-4DC2-4E23-B0D3-E2F4CA512C91}" destId="{DDB6ED15-82E1-4CFB-BF76-E2DEE6F466BB}" srcOrd="1" destOrd="0" parTransId="{44E7E249-CA7C-473C-9820-0FB16A5EFF79}" sibTransId="{64BCAD59-0F32-4E10-BC56-47D493C4C846}"/>
    <dgm:cxn modelId="{B6226C02-6CF1-47D8-BE10-44E4A22BC240}" type="presOf" srcId="{68CCFAA1-5B3D-4357-87AD-46DDB9175C08}" destId="{BA1B2C36-467E-4338-A3B4-9B558FF199B8}" srcOrd="0" destOrd="0" presId="urn:microsoft.com/office/officeart/2005/8/layout/orgChart1"/>
    <dgm:cxn modelId="{3FE39416-92F7-45DA-95F5-55A004FC25B9}" srcId="{DDB6ED15-82E1-4CFB-BF76-E2DEE6F466BB}" destId="{D59E12FC-ABB0-4E79-A89A-3C1B1A6D4BD2}" srcOrd="0" destOrd="0" parTransId="{61CFD7F1-D2C5-4399-AF04-92EA244F2630}" sibTransId="{EDAAF40E-9DCA-4037-98BC-464ABF411842}"/>
    <dgm:cxn modelId="{4F527F48-D4BA-49DE-BB86-9BDB3005BD21}" type="presOf" srcId="{8156DFAB-4DC2-4E23-B0D3-E2F4CA512C91}" destId="{8276D60F-3DB2-460E-9BD8-807AC112B473}" srcOrd="0" destOrd="0" presId="urn:microsoft.com/office/officeart/2005/8/layout/orgChart1"/>
    <dgm:cxn modelId="{6D2C7360-2EC3-4530-B691-E6FCE4689BAC}" type="presOf" srcId="{7E8F1D14-C2FF-4930-B05E-4C2418FDA6CD}" destId="{B760DDE5-DF7D-49E3-95CB-7C79F9EF7032}" srcOrd="0" destOrd="0" presId="urn:microsoft.com/office/officeart/2005/8/layout/orgChart1"/>
    <dgm:cxn modelId="{1E4C9708-F81A-4AB4-988C-94BE74EB94CD}" srcId="{7E8F1D14-C2FF-4930-B05E-4C2418FDA6CD}" destId="{5797A907-6DFF-4AB7-B77E-948C587F8D06}" srcOrd="0" destOrd="0" parTransId="{24752F92-BE61-4692-9105-CD4655641945}" sibTransId="{05F4D93E-B2AA-488E-8A2E-59424A2BF647}"/>
    <dgm:cxn modelId="{539FD771-6BD5-4B21-8C0E-88F71A733459}" type="presOf" srcId="{D59E12FC-ABB0-4E79-A89A-3C1B1A6D4BD2}" destId="{64F1312D-CDBC-48E5-9DC9-2157A310C351}" srcOrd="1" destOrd="0" presId="urn:microsoft.com/office/officeart/2005/8/layout/orgChart1"/>
    <dgm:cxn modelId="{A8A85ACE-57F9-4EF7-9188-94868AC45FEE}" srcId="{DDB6ED15-82E1-4CFB-BF76-E2DEE6F466BB}" destId="{3555C64A-E754-467C-99AC-60CC3B2816F0}" srcOrd="1" destOrd="0" parTransId="{729372A2-9DBD-4672-BD1E-DD8125929772}" sibTransId="{736F84A3-C1C0-42A9-9083-BE87A1411B49}"/>
    <dgm:cxn modelId="{87BF8769-5F27-4AD0-8BB4-7CA8C9A2BA7D}" type="presOf" srcId="{DDB6ED15-82E1-4CFB-BF76-E2DEE6F466BB}" destId="{5E955302-449C-4055-B16A-EB1082C17DB1}" srcOrd="0" destOrd="0" presId="urn:microsoft.com/office/officeart/2005/8/layout/orgChart1"/>
    <dgm:cxn modelId="{4874A4B4-8747-452B-86E2-41D13F55033F}" type="presOf" srcId="{3555C64A-E754-467C-99AC-60CC3B2816F0}" destId="{6A98939B-ED4B-4AED-BD6B-6BE29908547A}" srcOrd="1" destOrd="0" presId="urn:microsoft.com/office/officeart/2005/8/layout/orgChart1"/>
    <dgm:cxn modelId="{C5979403-00AB-4624-BD19-813A840F02E5}" type="presOf" srcId="{5FB71B46-7F03-4113-B3A6-90EE49E8468D}" destId="{43DB4028-A47B-4506-A681-B9DD3116C069}" srcOrd="0" destOrd="0" presId="urn:microsoft.com/office/officeart/2005/8/layout/orgChart1"/>
    <dgm:cxn modelId="{B4DA23CF-1F8C-4C14-86BD-C9BE8A0BB970}" type="presOf" srcId="{61CFD7F1-D2C5-4399-AF04-92EA244F2630}" destId="{63F3E0FF-20EB-497A-B757-C09D0CFA5E21}" srcOrd="0" destOrd="0" presId="urn:microsoft.com/office/officeart/2005/8/layout/orgChart1"/>
    <dgm:cxn modelId="{F6FCF47C-1DF9-413F-A331-932A9B0A7C3D}" type="presOf" srcId="{36620D1B-972E-46A6-81A8-C3CD1AB42E48}" destId="{EE4C417A-C77E-4FB4-85E6-91405A469BAB}" srcOrd="1" destOrd="0" presId="urn:microsoft.com/office/officeart/2005/8/layout/orgChart1"/>
    <dgm:cxn modelId="{AB044CBA-7864-4B28-B802-45E26296E2DB}" type="presOf" srcId="{5797A907-6DFF-4AB7-B77E-948C587F8D06}" destId="{51EAF8DF-9314-4119-B0FA-0061289EDCC3}" srcOrd="1" destOrd="0" presId="urn:microsoft.com/office/officeart/2005/8/layout/orgChart1"/>
    <dgm:cxn modelId="{23115626-F119-44AC-BB35-07B4F4058FB1}" type="presOf" srcId="{7CCBC63C-2BD9-4E6E-9C55-8FC2F92C1FE4}" destId="{F4DDFAB0-0A32-4E87-8F1F-5BAD75906FEA}" srcOrd="1" destOrd="0" presId="urn:microsoft.com/office/officeart/2005/8/layout/orgChart1"/>
    <dgm:cxn modelId="{D6D570F9-6F70-4A6A-BBC8-276AE369C809}" type="presOf" srcId="{FCDDDD89-CBAD-42A2-84D6-7753148D7175}" destId="{9979CF5A-74BA-47DA-8D5A-90F2011864E4}" srcOrd="1" destOrd="0" presId="urn:microsoft.com/office/officeart/2005/8/layout/orgChart1"/>
    <dgm:cxn modelId="{5BD73F74-160D-4CD8-8280-4D4DA5CDEC61}" type="presOf" srcId="{7215BD21-46E5-4697-B014-A071662BDB1D}" destId="{B3D3EF3B-32CA-4393-A1FE-C3AA1FCD8061}" srcOrd="0" destOrd="0" presId="urn:microsoft.com/office/officeart/2005/8/layout/orgChart1"/>
    <dgm:cxn modelId="{8FFF7A88-CBC3-4463-8372-287228DE7121}" srcId="{68CCFAA1-5B3D-4357-87AD-46DDB9175C08}" destId="{7CCBC63C-2BD9-4E6E-9C55-8FC2F92C1FE4}" srcOrd="1" destOrd="0" parTransId="{20C83247-9A7E-452D-9185-F73B6C02C903}" sibTransId="{D5FD7D90-0083-46FF-90CF-6E26FD9B0BB3}"/>
    <dgm:cxn modelId="{3B517259-68C5-4892-9F1B-8E922304C213}" type="presParOf" srcId="{E026B09E-D144-416E-B345-2C7B90832EDD}" destId="{4BFF6EA2-3490-4099-A00A-A744EB3E994D}" srcOrd="0" destOrd="0" presId="urn:microsoft.com/office/officeart/2005/8/layout/orgChart1"/>
    <dgm:cxn modelId="{BFEB0AE8-CE11-4004-AB1F-2CCD6868663C}" type="presParOf" srcId="{4BFF6EA2-3490-4099-A00A-A744EB3E994D}" destId="{CCD0E7FE-48C6-47C8-9839-5523AD6AE25E}" srcOrd="0" destOrd="0" presId="urn:microsoft.com/office/officeart/2005/8/layout/orgChart1"/>
    <dgm:cxn modelId="{AE0FA446-E4DF-4189-AD51-53740BAA49B3}" type="presParOf" srcId="{CCD0E7FE-48C6-47C8-9839-5523AD6AE25E}" destId="{8276D60F-3DB2-460E-9BD8-807AC112B473}" srcOrd="0" destOrd="0" presId="urn:microsoft.com/office/officeart/2005/8/layout/orgChart1"/>
    <dgm:cxn modelId="{5E947A06-FD56-41E2-8101-EB0811CCCB6D}" type="presParOf" srcId="{CCD0E7FE-48C6-47C8-9839-5523AD6AE25E}" destId="{4BDF976E-8F4B-4B73-939A-6A2AA7CE6335}" srcOrd="1" destOrd="0" presId="urn:microsoft.com/office/officeart/2005/8/layout/orgChart1"/>
    <dgm:cxn modelId="{51BAFB74-75DD-421D-B78E-CFB9E4FE6D74}" type="presParOf" srcId="{4BFF6EA2-3490-4099-A00A-A744EB3E994D}" destId="{4AF764BD-F6AA-4795-8EE0-4B683674B506}" srcOrd="1" destOrd="0" presId="urn:microsoft.com/office/officeart/2005/8/layout/orgChart1"/>
    <dgm:cxn modelId="{5D93E6D9-2166-446E-9539-147843395A6B}" type="presParOf" srcId="{4BFF6EA2-3490-4099-A00A-A744EB3E994D}" destId="{270AC0F7-A625-4948-AD3A-B0B47A870837}" srcOrd="2" destOrd="0" presId="urn:microsoft.com/office/officeart/2005/8/layout/orgChart1"/>
    <dgm:cxn modelId="{14D0D46D-DB76-4201-9A5C-61559D25E416}" type="presParOf" srcId="{270AC0F7-A625-4948-AD3A-B0B47A870837}" destId="{B3D3EF3B-32CA-4393-A1FE-C3AA1FCD8061}" srcOrd="0" destOrd="0" presId="urn:microsoft.com/office/officeart/2005/8/layout/orgChart1"/>
    <dgm:cxn modelId="{F4BDFC52-252E-448F-9BA4-71C35BC33B54}" type="presParOf" srcId="{270AC0F7-A625-4948-AD3A-B0B47A870837}" destId="{8D02E0BE-42A0-4A52-8388-4A611203A86D}" srcOrd="1" destOrd="0" presId="urn:microsoft.com/office/officeart/2005/8/layout/orgChart1"/>
    <dgm:cxn modelId="{94930278-7C59-499B-AB36-BE361B34299E}" type="presParOf" srcId="{8D02E0BE-42A0-4A52-8388-4A611203A86D}" destId="{13C0DB80-8995-41B3-AF61-DACAD481EEE0}" srcOrd="0" destOrd="0" presId="urn:microsoft.com/office/officeart/2005/8/layout/orgChart1"/>
    <dgm:cxn modelId="{713B1B06-E299-4392-8991-81FD14C631B9}" type="presParOf" srcId="{13C0DB80-8995-41B3-AF61-DACAD481EEE0}" destId="{6D687D9E-D448-4C82-A8A7-D1FBDF05DF2B}" srcOrd="0" destOrd="0" presId="urn:microsoft.com/office/officeart/2005/8/layout/orgChart1"/>
    <dgm:cxn modelId="{D57592A6-8BE6-4B94-AB40-2B39E3970A6E}" type="presParOf" srcId="{13C0DB80-8995-41B3-AF61-DACAD481EEE0}" destId="{EE4C417A-C77E-4FB4-85E6-91405A469BAB}" srcOrd="1" destOrd="0" presId="urn:microsoft.com/office/officeart/2005/8/layout/orgChart1"/>
    <dgm:cxn modelId="{9853954B-B3C4-46E6-94C2-E36F797C924B}" type="presParOf" srcId="{8D02E0BE-42A0-4A52-8388-4A611203A86D}" destId="{D52A4422-45C0-4774-AE40-6109AF0E644D}" srcOrd="1" destOrd="0" presId="urn:microsoft.com/office/officeart/2005/8/layout/orgChart1"/>
    <dgm:cxn modelId="{D3505C0A-21D2-4A7D-B237-94AB8D1A328D}" type="presParOf" srcId="{8D02E0BE-42A0-4A52-8388-4A611203A86D}" destId="{9220546C-B5D5-4A7C-BD6C-32C2F856201F}" srcOrd="2" destOrd="0" presId="urn:microsoft.com/office/officeart/2005/8/layout/orgChart1"/>
    <dgm:cxn modelId="{89878F11-2434-42BD-BA6B-90AAE50A80EE}" type="presParOf" srcId="{9220546C-B5D5-4A7C-BD6C-32C2F856201F}" destId="{CCBF5FAB-AE99-40DF-86E7-B16C6A4FC370}" srcOrd="0" destOrd="0" presId="urn:microsoft.com/office/officeart/2005/8/layout/orgChart1"/>
    <dgm:cxn modelId="{17BDFFCE-BA88-4BEA-B6BC-AE97E4C72AE5}" type="presParOf" srcId="{9220546C-B5D5-4A7C-BD6C-32C2F856201F}" destId="{3674A4F6-B5BB-4404-878E-44775E589D91}" srcOrd="1" destOrd="0" presId="urn:microsoft.com/office/officeart/2005/8/layout/orgChart1"/>
    <dgm:cxn modelId="{3A812A67-0CE1-4CE0-A1AA-52E8B6FF5B4B}" type="presParOf" srcId="{3674A4F6-B5BB-4404-878E-44775E589D91}" destId="{7B060CCF-AEB7-47CE-990C-58E57309AAC9}" srcOrd="0" destOrd="0" presId="urn:microsoft.com/office/officeart/2005/8/layout/orgChart1"/>
    <dgm:cxn modelId="{47EA9648-AF77-46D0-9C09-F50930DBBFB1}" type="presParOf" srcId="{7B060CCF-AEB7-47CE-990C-58E57309AAC9}" destId="{BA1B2C36-467E-4338-A3B4-9B558FF199B8}" srcOrd="0" destOrd="0" presId="urn:microsoft.com/office/officeart/2005/8/layout/orgChart1"/>
    <dgm:cxn modelId="{0DFF298B-AEEB-4BD7-8ABA-D71063BA58B1}" type="presParOf" srcId="{7B060CCF-AEB7-47CE-990C-58E57309AAC9}" destId="{61F6A720-0C44-4E20-AFBB-CA855D5A553C}" srcOrd="1" destOrd="0" presId="urn:microsoft.com/office/officeart/2005/8/layout/orgChart1"/>
    <dgm:cxn modelId="{CBC33DD9-6598-4865-884E-CCE39EE2784C}" type="presParOf" srcId="{3674A4F6-B5BB-4404-878E-44775E589D91}" destId="{F519B1A7-5590-4EFF-94CA-F9B73B73EAC4}" srcOrd="1" destOrd="0" presId="urn:microsoft.com/office/officeart/2005/8/layout/orgChart1"/>
    <dgm:cxn modelId="{80CBD25B-9FDD-4B9B-8931-F9D06D3E9F29}" type="presParOf" srcId="{F519B1A7-5590-4EFF-94CA-F9B73B73EAC4}" destId="{71354835-F798-424A-BD0F-D575F007FF73}" srcOrd="0" destOrd="0" presId="urn:microsoft.com/office/officeart/2005/8/layout/orgChart1"/>
    <dgm:cxn modelId="{B58C2D64-8E96-4B4A-B94F-DD26E4E7B642}" type="presParOf" srcId="{F519B1A7-5590-4EFF-94CA-F9B73B73EAC4}" destId="{702DB0E3-DE6E-49A3-9D20-A0B9695CC1E6}" srcOrd="1" destOrd="0" presId="urn:microsoft.com/office/officeart/2005/8/layout/orgChart1"/>
    <dgm:cxn modelId="{1D9D3965-127C-4228-8042-C8E4FCBE2A81}" type="presParOf" srcId="{702DB0E3-DE6E-49A3-9D20-A0B9695CC1E6}" destId="{DA5343EC-559B-47E7-8DE8-6ED8C6B9FA9A}" srcOrd="0" destOrd="0" presId="urn:microsoft.com/office/officeart/2005/8/layout/orgChart1"/>
    <dgm:cxn modelId="{81C13B17-5329-4FE8-8173-3871E27E9351}" type="presParOf" srcId="{DA5343EC-559B-47E7-8DE8-6ED8C6B9FA9A}" destId="{43DB4028-A47B-4506-A681-B9DD3116C069}" srcOrd="0" destOrd="0" presId="urn:microsoft.com/office/officeart/2005/8/layout/orgChart1"/>
    <dgm:cxn modelId="{101E485D-8615-4502-A483-DDCFF3118B97}" type="presParOf" srcId="{DA5343EC-559B-47E7-8DE8-6ED8C6B9FA9A}" destId="{2D6203EA-64AB-4318-9A7F-D3CE3A632A28}" srcOrd="1" destOrd="0" presId="urn:microsoft.com/office/officeart/2005/8/layout/orgChart1"/>
    <dgm:cxn modelId="{32102118-DAEE-43D7-8661-7513B4352388}" type="presParOf" srcId="{702DB0E3-DE6E-49A3-9D20-A0B9695CC1E6}" destId="{696AECD8-A473-4AA0-827F-7DFC107A426B}" srcOrd="1" destOrd="0" presId="urn:microsoft.com/office/officeart/2005/8/layout/orgChart1"/>
    <dgm:cxn modelId="{26F9F34A-9281-402D-937B-D51C3A9997B6}" type="presParOf" srcId="{702DB0E3-DE6E-49A3-9D20-A0B9695CC1E6}" destId="{1B05CB66-708C-42F1-96FD-DBAFC42163CC}" srcOrd="2" destOrd="0" presId="urn:microsoft.com/office/officeart/2005/8/layout/orgChart1"/>
    <dgm:cxn modelId="{343BAD81-EA4D-4471-B541-0CC14BC4C33D}" type="presParOf" srcId="{F519B1A7-5590-4EFF-94CA-F9B73B73EAC4}" destId="{EF101448-75FC-4E41-80EE-A1E4BF44B045}" srcOrd="2" destOrd="0" presId="urn:microsoft.com/office/officeart/2005/8/layout/orgChart1"/>
    <dgm:cxn modelId="{C7E08049-81D1-4422-A1B8-47522ADAA99F}" type="presParOf" srcId="{F519B1A7-5590-4EFF-94CA-F9B73B73EAC4}" destId="{37E06068-8F56-4221-9C28-0299FFA5B77F}" srcOrd="3" destOrd="0" presId="urn:microsoft.com/office/officeart/2005/8/layout/orgChart1"/>
    <dgm:cxn modelId="{797899B0-6B05-4CBA-A1AB-33E61A161706}" type="presParOf" srcId="{37E06068-8F56-4221-9C28-0299FFA5B77F}" destId="{047F1A76-0721-4965-8271-1435D9DCE68B}" srcOrd="0" destOrd="0" presId="urn:microsoft.com/office/officeart/2005/8/layout/orgChart1"/>
    <dgm:cxn modelId="{F9C6CAF5-F3DE-4E2E-B2D6-C506F0BCF8FF}" type="presParOf" srcId="{047F1A76-0721-4965-8271-1435D9DCE68B}" destId="{3B3DDEB0-166A-423B-959E-7A0E778C600E}" srcOrd="0" destOrd="0" presId="urn:microsoft.com/office/officeart/2005/8/layout/orgChart1"/>
    <dgm:cxn modelId="{2895C9BF-5515-448D-8DBC-91E54B4A7234}" type="presParOf" srcId="{047F1A76-0721-4965-8271-1435D9DCE68B}" destId="{F4DDFAB0-0A32-4E87-8F1F-5BAD75906FEA}" srcOrd="1" destOrd="0" presId="urn:microsoft.com/office/officeart/2005/8/layout/orgChart1"/>
    <dgm:cxn modelId="{7E8893B9-17CA-48EC-AB59-DF6761A41A99}" type="presParOf" srcId="{37E06068-8F56-4221-9C28-0299FFA5B77F}" destId="{300A3A2C-8AE1-468D-8A99-4DB0F8B676CE}" srcOrd="1" destOrd="0" presId="urn:microsoft.com/office/officeart/2005/8/layout/orgChart1"/>
    <dgm:cxn modelId="{601E3033-F170-4D19-A433-F873F0E3D7BC}" type="presParOf" srcId="{37E06068-8F56-4221-9C28-0299FFA5B77F}" destId="{0E7DBA72-179D-491F-A033-ABF4D4E11EA2}" srcOrd="2" destOrd="0" presId="urn:microsoft.com/office/officeart/2005/8/layout/orgChart1"/>
    <dgm:cxn modelId="{9931C79C-580B-457D-A56C-7AAC93765604}" type="presParOf" srcId="{3674A4F6-B5BB-4404-878E-44775E589D91}" destId="{2BC95390-5CD3-4FEA-8CEB-720EC44080E0}" srcOrd="2" destOrd="0" presId="urn:microsoft.com/office/officeart/2005/8/layout/orgChart1"/>
    <dgm:cxn modelId="{7862A966-05F5-4734-9E3F-CF5C2032FE21}" type="presParOf" srcId="{9220546C-B5D5-4A7C-BD6C-32C2F856201F}" destId="{59EC7B59-5A3D-40AB-ADED-A7810A7FA82C}" srcOrd="2" destOrd="0" presId="urn:microsoft.com/office/officeart/2005/8/layout/orgChart1"/>
    <dgm:cxn modelId="{AA648011-7F75-4FE5-B1DA-FF4AC0143733}" type="presParOf" srcId="{9220546C-B5D5-4A7C-BD6C-32C2F856201F}" destId="{41BC0F39-71AA-402D-98CF-8BB7897F1FEB}" srcOrd="3" destOrd="0" presId="urn:microsoft.com/office/officeart/2005/8/layout/orgChart1"/>
    <dgm:cxn modelId="{7639AE96-B36C-4C3F-B049-1FF5B0792DD0}" type="presParOf" srcId="{41BC0F39-71AA-402D-98CF-8BB7897F1FEB}" destId="{AA23932B-41F8-43FA-99C8-4026DE1C90BF}" srcOrd="0" destOrd="0" presId="urn:microsoft.com/office/officeart/2005/8/layout/orgChart1"/>
    <dgm:cxn modelId="{8B2D5CFA-05F7-4475-96CC-0DBAC4783124}" type="presParOf" srcId="{AA23932B-41F8-43FA-99C8-4026DE1C90BF}" destId="{B760DDE5-DF7D-49E3-95CB-7C79F9EF7032}" srcOrd="0" destOrd="0" presId="urn:microsoft.com/office/officeart/2005/8/layout/orgChart1"/>
    <dgm:cxn modelId="{300D2E3E-D3B0-4EA2-B10B-D9DB82218F9B}" type="presParOf" srcId="{AA23932B-41F8-43FA-99C8-4026DE1C90BF}" destId="{1FFE6D20-6C6C-4911-8F00-948FBE23CCFE}" srcOrd="1" destOrd="0" presId="urn:microsoft.com/office/officeart/2005/8/layout/orgChart1"/>
    <dgm:cxn modelId="{6D4D6179-23FB-4A51-B82E-1BD7791629CB}" type="presParOf" srcId="{41BC0F39-71AA-402D-98CF-8BB7897F1FEB}" destId="{9CED7790-B607-43CE-9E0A-1916277B1043}" srcOrd="1" destOrd="0" presId="urn:microsoft.com/office/officeart/2005/8/layout/orgChart1"/>
    <dgm:cxn modelId="{75EF6429-8BCA-4DFD-ACBE-FA5633780EB8}" type="presParOf" srcId="{9CED7790-B607-43CE-9E0A-1916277B1043}" destId="{AF736B81-59C8-46D0-B6C4-76238125C1F5}" srcOrd="0" destOrd="0" presId="urn:microsoft.com/office/officeart/2005/8/layout/orgChart1"/>
    <dgm:cxn modelId="{9FBAB72E-F980-4CDA-A2D0-2CB0A9CF3855}" type="presParOf" srcId="{9CED7790-B607-43CE-9E0A-1916277B1043}" destId="{4D1CA805-19BB-4868-ABD8-905229CDD505}" srcOrd="1" destOrd="0" presId="urn:microsoft.com/office/officeart/2005/8/layout/orgChart1"/>
    <dgm:cxn modelId="{2781258B-32E3-47F1-8C7B-4EA6BDB09503}" type="presParOf" srcId="{4D1CA805-19BB-4868-ABD8-905229CDD505}" destId="{3D09E1B3-C059-4AA7-9078-497CCA20D110}" srcOrd="0" destOrd="0" presId="urn:microsoft.com/office/officeart/2005/8/layout/orgChart1"/>
    <dgm:cxn modelId="{B787DAF0-2CA1-4E2E-A6CE-025384128B12}" type="presParOf" srcId="{3D09E1B3-C059-4AA7-9078-497CCA20D110}" destId="{DAE16EDD-7399-45FA-8CB0-1B54D50351F9}" srcOrd="0" destOrd="0" presId="urn:microsoft.com/office/officeart/2005/8/layout/orgChart1"/>
    <dgm:cxn modelId="{7B890F23-9205-4AB6-9DF6-CED078306560}" type="presParOf" srcId="{3D09E1B3-C059-4AA7-9078-497CCA20D110}" destId="{9979CF5A-74BA-47DA-8D5A-90F2011864E4}" srcOrd="1" destOrd="0" presId="urn:microsoft.com/office/officeart/2005/8/layout/orgChart1"/>
    <dgm:cxn modelId="{65A8D6DA-1689-4AA6-A24A-D246741ED7D9}" type="presParOf" srcId="{4D1CA805-19BB-4868-ABD8-905229CDD505}" destId="{8B57E8E7-D327-41AD-968B-C74D2A67FFE4}" srcOrd="1" destOrd="0" presId="urn:microsoft.com/office/officeart/2005/8/layout/orgChart1"/>
    <dgm:cxn modelId="{5740F456-205E-4BF1-8B74-825773B5BC64}" type="presParOf" srcId="{4D1CA805-19BB-4868-ABD8-905229CDD505}" destId="{D1978D57-0108-45ED-B1F6-DE043995754E}" srcOrd="2" destOrd="0" presId="urn:microsoft.com/office/officeart/2005/8/layout/orgChart1"/>
    <dgm:cxn modelId="{D030D750-F5D9-47CD-BD56-D53F0BBA50AE}" type="presParOf" srcId="{41BC0F39-71AA-402D-98CF-8BB7897F1FEB}" destId="{5E4D425B-62A4-404D-B272-C3401811B299}" srcOrd="2" destOrd="0" presId="urn:microsoft.com/office/officeart/2005/8/layout/orgChart1"/>
    <dgm:cxn modelId="{4EFD2C7F-6F1C-4690-9F0E-E52780A28D16}" type="presParOf" srcId="{5E4D425B-62A4-404D-B272-C3401811B299}" destId="{C8E4CF34-0549-44B8-A334-A5393AD99CD3}" srcOrd="0" destOrd="0" presId="urn:microsoft.com/office/officeart/2005/8/layout/orgChart1"/>
    <dgm:cxn modelId="{8718D8CB-67EF-44BF-881D-B52CC0B52B44}" type="presParOf" srcId="{5E4D425B-62A4-404D-B272-C3401811B299}" destId="{0F011BA3-944B-4612-A115-B93668C255E1}" srcOrd="1" destOrd="0" presId="urn:microsoft.com/office/officeart/2005/8/layout/orgChart1"/>
    <dgm:cxn modelId="{7B843117-E76C-4856-A7E3-F4608488FCF3}" type="presParOf" srcId="{0F011BA3-944B-4612-A115-B93668C255E1}" destId="{A0D391E6-8A80-48FB-9582-631728DCD219}" srcOrd="0" destOrd="0" presId="urn:microsoft.com/office/officeart/2005/8/layout/orgChart1"/>
    <dgm:cxn modelId="{A1D960B3-5AA1-4E25-9EDD-3A012D8E4AA7}" type="presParOf" srcId="{A0D391E6-8A80-48FB-9582-631728DCD219}" destId="{B2580D75-5209-4D84-BBFB-74C9ABBF91F4}" srcOrd="0" destOrd="0" presId="urn:microsoft.com/office/officeart/2005/8/layout/orgChart1"/>
    <dgm:cxn modelId="{9EAF3F17-49AE-4E94-A8FF-1AC9CC93CF48}" type="presParOf" srcId="{A0D391E6-8A80-48FB-9582-631728DCD219}" destId="{51EAF8DF-9314-4119-B0FA-0061289EDCC3}" srcOrd="1" destOrd="0" presId="urn:microsoft.com/office/officeart/2005/8/layout/orgChart1"/>
    <dgm:cxn modelId="{5D92E69D-8200-4BB7-BD50-92D71F7C352C}" type="presParOf" srcId="{0F011BA3-944B-4612-A115-B93668C255E1}" destId="{11FBA7D6-023C-4C48-B1A2-6F5C51D03DFF}" srcOrd="1" destOrd="0" presId="urn:microsoft.com/office/officeart/2005/8/layout/orgChart1"/>
    <dgm:cxn modelId="{20F67B40-94F1-4EF1-86D8-464355B0F4C7}" type="presParOf" srcId="{0F011BA3-944B-4612-A115-B93668C255E1}" destId="{0412A18B-AFA2-4E3A-ABAC-CCD1F7E92848}" srcOrd="2" destOrd="0" presId="urn:microsoft.com/office/officeart/2005/8/layout/orgChart1"/>
    <dgm:cxn modelId="{58549246-6103-42D5-AFD3-FA3FDA701B7F}" type="presParOf" srcId="{270AC0F7-A625-4948-AD3A-B0B47A870837}" destId="{F37196D3-4633-4D83-B3AF-11B06DE88DCA}" srcOrd="2" destOrd="0" presId="urn:microsoft.com/office/officeart/2005/8/layout/orgChart1"/>
    <dgm:cxn modelId="{63B114D5-ADEA-4D4E-8128-6B7B75AC81C6}" type="presParOf" srcId="{270AC0F7-A625-4948-AD3A-B0B47A870837}" destId="{1FCD8A70-ACC4-4666-AC4F-8381A30FC026}" srcOrd="3" destOrd="0" presId="urn:microsoft.com/office/officeart/2005/8/layout/orgChart1"/>
    <dgm:cxn modelId="{A2ECDB4B-393F-4CA0-856A-9153EB8D17B7}" type="presParOf" srcId="{1FCD8A70-ACC4-4666-AC4F-8381A30FC026}" destId="{5FF71A0D-BDFF-451E-86F2-AFB79847F09E}" srcOrd="0" destOrd="0" presId="urn:microsoft.com/office/officeart/2005/8/layout/orgChart1"/>
    <dgm:cxn modelId="{84156C22-93B0-40E3-B9FC-4F2FB7517C99}" type="presParOf" srcId="{5FF71A0D-BDFF-451E-86F2-AFB79847F09E}" destId="{5E955302-449C-4055-B16A-EB1082C17DB1}" srcOrd="0" destOrd="0" presId="urn:microsoft.com/office/officeart/2005/8/layout/orgChart1"/>
    <dgm:cxn modelId="{A73434D2-2BFD-4884-9EF5-FF5F7A93227B}" type="presParOf" srcId="{5FF71A0D-BDFF-451E-86F2-AFB79847F09E}" destId="{4B5C67A3-18A6-4F23-8DC2-E4CE20660EE7}" srcOrd="1" destOrd="0" presId="urn:microsoft.com/office/officeart/2005/8/layout/orgChart1"/>
    <dgm:cxn modelId="{3D9216C7-E390-45D4-A1AB-2C9884AAF00C}" type="presParOf" srcId="{1FCD8A70-ACC4-4666-AC4F-8381A30FC026}" destId="{77B21E9E-C84A-407A-80A9-AAAF5E0596C1}" srcOrd="1" destOrd="0" presId="urn:microsoft.com/office/officeart/2005/8/layout/orgChart1"/>
    <dgm:cxn modelId="{34527BD2-E296-4947-8ACE-9BBD2E8A3294}" type="presParOf" srcId="{77B21E9E-C84A-407A-80A9-AAAF5E0596C1}" destId="{63F3E0FF-20EB-497A-B757-C09D0CFA5E21}" srcOrd="0" destOrd="0" presId="urn:microsoft.com/office/officeart/2005/8/layout/orgChart1"/>
    <dgm:cxn modelId="{6E3B97D1-EDC1-49BD-9561-4623EF2A06D0}" type="presParOf" srcId="{77B21E9E-C84A-407A-80A9-AAAF5E0596C1}" destId="{6EDFA361-F61A-48BF-96EE-0AE748C90603}" srcOrd="1" destOrd="0" presId="urn:microsoft.com/office/officeart/2005/8/layout/orgChart1"/>
    <dgm:cxn modelId="{99151C26-D1A5-4FB4-9600-E8DF1BB3669F}" type="presParOf" srcId="{6EDFA361-F61A-48BF-96EE-0AE748C90603}" destId="{3CD25FF9-25BD-4293-B3C5-0D3035BADBB6}" srcOrd="0" destOrd="0" presId="urn:microsoft.com/office/officeart/2005/8/layout/orgChart1"/>
    <dgm:cxn modelId="{92146653-CC08-4BB9-95DB-3505BD9157E1}" type="presParOf" srcId="{3CD25FF9-25BD-4293-B3C5-0D3035BADBB6}" destId="{D46EEE0B-7AB3-428C-A5F9-0A2AA982D26F}" srcOrd="0" destOrd="0" presId="urn:microsoft.com/office/officeart/2005/8/layout/orgChart1"/>
    <dgm:cxn modelId="{3CDD6C32-17F4-4141-B244-5041BEAC5BEE}" type="presParOf" srcId="{3CD25FF9-25BD-4293-B3C5-0D3035BADBB6}" destId="{64F1312D-CDBC-48E5-9DC9-2157A310C351}" srcOrd="1" destOrd="0" presId="urn:microsoft.com/office/officeart/2005/8/layout/orgChart1"/>
    <dgm:cxn modelId="{65D56466-303C-42D4-BECF-A3163E067E71}" type="presParOf" srcId="{6EDFA361-F61A-48BF-96EE-0AE748C90603}" destId="{6A4239FE-0158-42F3-A176-E057704F54BE}" srcOrd="1" destOrd="0" presId="urn:microsoft.com/office/officeart/2005/8/layout/orgChart1"/>
    <dgm:cxn modelId="{343EB14F-6A03-459F-85E0-8AAEA1FE9D3F}" type="presParOf" srcId="{6EDFA361-F61A-48BF-96EE-0AE748C90603}" destId="{22F6FFE5-58C1-43BB-8E06-B4E460D5BF4D}" srcOrd="2" destOrd="0" presId="urn:microsoft.com/office/officeart/2005/8/layout/orgChart1"/>
    <dgm:cxn modelId="{59BF7B39-3B06-438B-80DA-CA7E7525E2AA}" type="presParOf" srcId="{77B21E9E-C84A-407A-80A9-AAAF5E0596C1}" destId="{BB0DFA3B-94D8-43EA-88F8-862C6CB34BA8}" srcOrd="2" destOrd="0" presId="urn:microsoft.com/office/officeart/2005/8/layout/orgChart1"/>
    <dgm:cxn modelId="{DCC59C29-136E-404E-87AB-3CEF0522D98B}" type="presParOf" srcId="{77B21E9E-C84A-407A-80A9-AAAF5E0596C1}" destId="{EE821C50-4B89-497B-A5EF-0D766ED70810}" srcOrd="3" destOrd="0" presId="urn:microsoft.com/office/officeart/2005/8/layout/orgChart1"/>
    <dgm:cxn modelId="{A9912059-BEC5-4B9F-B0BF-D939F2CAC853}" type="presParOf" srcId="{EE821C50-4B89-497B-A5EF-0D766ED70810}" destId="{18F3C098-4BD6-4CD5-AFE3-882CB5E184C8}" srcOrd="0" destOrd="0" presId="urn:microsoft.com/office/officeart/2005/8/layout/orgChart1"/>
    <dgm:cxn modelId="{2562AF5C-82A9-422C-ABE8-9B03756E7399}" type="presParOf" srcId="{18F3C098-4BD6-4CD5-AFE3-882CB5E184C8}" destId="{AEBFDCBE-CAFD-458D-8B49-7671AB92749A}" srcOrd="0" destOrd="0" presId="urn:microsoft.com/office/officeart/2005/8/layout/orgChart1"/>
    <dgm:cxn modelId="{BDD06EC2-11F0-4F98-93F2-C3BD8515BDD3}" type="presParOf" srcId="{18F3C098-4BD6-4CD5-AFE3-882CB5E184C8}" destId="{6A98939B-ED4B-4AED-BD6B-6BE29908547A}" srcOrd="1" destOrd="0" presId="urn:microsoft.com/office/officeart/2005/8/layout/orgChart1"/>
    <dgm:cxn modelId="{ED615994-78D0-41D8-B53C-7F2A4C06D3BC}" type="presParOf" srcId="{EE821C50-4B89-497B-A5EF-0D766ED70810}" destId="{0ED032D8-6499-4D14-B920-263800D317BD}" srcOrd="1" destOrd="0" presId="urn:microsoft.com/office/officeart/2005/8/layout/orgChart1"/>
    <dgm:cxn modelId="{968AE248-E746-4D13-88F6-DC6D0841E227}" type="presParOf" srcId="{EE821C50-4B89-497B-A5EF-0D766ED70810}" destId="{260B0FE5-E07C-4DF6-A5BB-EFCE20079744}" srcOrd="2" destOrd="0" presId="urn:microsoft.com/office/officeart/2005/8/layout/orgChart1"/>
    <dgm:cxn modelId="{74823918-B784-4EDD-A508-07C20D96BF6B}" type="presParOf" srcId="{1FCD8A70-ACC4-4666-AC4F-8381A30FC026}" destId="{43317745-9BB5-4A24-9F08-D0A62523E3E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ED1CBF-4419-4B22-9A9A-32BAA525A5D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4A91AABA-A75F-4B5C-8F5C-8534645981C7}">
      <dgm:prSet>
        <dgm:style>
          <a:lnRef idx="2">
            <a:schemeClr val="dk1"/>
          </a:lnRef>
          <a:fillRef idx="1">
            <a:schemeClr val="lt1"/>
          </a:fillRef>
          <a:effectRef idx="0">
            <a:schemeClr val="dk1"/>
          </a:effectRef>
          <a:fontRef idx="minor">
            <a:schemeClr val="dk1"/>
          </a:fontRef>
        </dgm:style>
      </dgm:prSet>
      <dgm:spPr>
        <a:xfrm>
          <a:off x="2830210" y="1371"/>
          <a:ext cx="2264893" cy="1132446"/>
        </a:xfrm>
        <a:solidFill>
          <a:sysClr val="window" lastClr="FFFFFF"/>
        </a:solidFill>
        <a:ln w="25400" cap="flat" cmpd="sng" algn="ctr">
          <a:solidFill>
            <a:sysClr val="windowText" lastClr="000000"/>
          </a:solidFill>
          <a:prstDash val="solid"/>
        </a:ln>
        <a:effectLst/>
      </dgm:spPr>
      <dgm:t>
        <a:bodyPr/>
        <a:lstStyle/>
        <a:p>
          <a:r>
            <a:rPr lang="nl-NL" b="1" dirty="0" smtClean="0">
              <a:solidFill>
                <a:sysClr val="windowText" lastClr="000000"/>
              </a:solidFill>
              <a:latin typeface="Calibri"/>
              <a:ea typeface="+mn-ea"/>
              <a:cs typeface="+mn-cs"/>
            </a:rPr>
            <a:t>Internaat vanaf 1 besmetting</a:t>
          </a:r>
          <a:endParaRPr lang="nl-NL" b="1" dirty="0">
            <a:solidFill>
              <a:sysClr val="windowText" lastClr="000000"/>
            </a:solidFill>
            <a:latin typeface="Calibri"/>
            <a:ea typeface="+mn-ea"/>
            <a:cs typeface="+mn-cs"/>
          </a:endParaRPr>
        </a:p>
      </dgm:t>
    </dgm:pt>
    <dgm:pt modelId="{22905548-402A-4E5A-A39E-F38B63E46FFC}" type="parTrans" cxnId="{AAB41C28-E13D-47FD-A774-BAA11EA3544A}">
      <dgm:prSet/>
      <dgm:spPr/>
      <dgm:t>
        <a:bodyPr/>
        <a:lstStyle/>
        <a:p>
          <a:endParaRPr lang="nl-NL"/>
        </a:p>
      </dgm:t>
    </dgm:pt>
    <dgm:pt modelId="{1794B120-E48A-4A16-97FB-A97088578D11}" type="sibTrans" cxnId="{AAB41C28-E13D-47FD-A774-BAA11EA3544A}">
      <dgm:prSet/>
      <dgm:spPr/>
      <dgm:t>
        <a:bodyPr/>
        <a:lstStyle/>
        <a:p>
          <a:endParaRPr lang="nl-NL"/>
        </a:p>
      </dgm:t>
    </dgm:pt>
    <dgm:pt modelId="{2C737419-A433-4A7E-987C-CDF33E3D0C05}">
      <dgm:prSet>
        <dgm:style>
          <a:lnRef idx="2">
            <a:schemeClr val="dk1"/>
          </a:lnRef>
          <a:fillRef idx="1">
            <a:schemeClr val="lt1"/>
          </a:fillRef>
          <a:effectRef idx="0">
            <a:schemeClr val="dk1"/>
          </a:effectRef>
          <a:fontRef idx="minor">
            <a:schemeClr val="dk1"/>
          </a:fontRef>
        </dgm:style>
      </dgm:prSet>
      <dgm:spPr>
        <a:xfrm>
          <a:off x="4200470" y="1609445"/>
          <a:ext cx="2264893" cy="1132446"/>
        </a:xfrm>
        <a:solidFill>
          <a:sysClr val="window" lastClr="FFFFFF"/>
        </a:solidFill>
        <a:ln w="25400" cap="flat" cmpd="sng" algn="ctr">
          <a:solidFill>
            <a:sysClr val="windowText" lastClr="000000"/>
          </a:solidFill>
          <a:prstDash val="solid"/>
        </a:ln>
        <a:effectLst/>
      </dgm:spPr>
      <dgm:t>
        <a:bodyPr/>
        <a:lstStyle/>
        <a:p>
          <a:r>
            <a:rPr lang="nl-NL">
              <a:solidFill>
                <a:sysClr val="windowText" lastClr="000000"/>
              </a:solidFill>
              <a:latin typeface="Calibri"/>
              <a:ea typeface="+mn-ea"/>
              <a:cs typeface="+mn-cs"/>
            </a:rPr>
            <a:t>secundair onderwijs</a:t>
          </a:r>
        </a:p>
      </dgm:t>
    </dgm:pt>
    <dgm:pt modelId="{8FFDD3A6-31C2-438B-BDC2-15CD63EF0654}" type="parTrans" cxnId="{97C0E30E-F441-4665-B436-712F05EBAE23}">
      <dgm:prSet/>
      <dgm:spPr>
        <a:xfrm>
          <a:off x="3962656" y="1133817"/>
          <a:ext cx="1370260" cy="475627"/>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A29F186C-493E-4C36-B558-59FCBB131F6D}" type="sibTrans" cxnId="{97C0E30E-F441-4665-B436-712F05EBAE23}">
      <dgm:prSet/>
      <dgm:spPr/>
      <dgm:t>
        <a:bodyPr/>
        <a:lstStyle/>
        <a:p>
          <a:endParaRPr lang="nl-NL"/>
        </a:p>
      </dgm:t>
    </dgm:pt>
    <dgm:pt modelId="{F2924C8F-1C63-43EA-B4CE-750AC5AFF8F1}">
      <dgm:prSet>
        <dgm:style>
          <a:lnRef idx="2">
            <a:schemeClr val="accent2"/>
          </a:lnRef>
          <a:fillRef idx="1">
            <a:schemeClr val="lt1"/>
          </a:fillRef>
          <a:effectRef idx="0">
            <a:schemeClr val="accent2"/>
          </a:effectRef>
          <a:fontRef idx="minor">
            <a:schemeClr val="dk1"/>
          </a:fontRef>
        </dgm:style>
      </dgm:prSet>
      <dgm:spPr>
        <a:xfrm>
          <a:off x="4742459" y="3218891"/>
          <a:ext cx="2264893" cy="1132446"/>
        </a:xfrm>
        <a:solidFill>
          <a:sysClr val="window" lastClr="FFFFFF"/>
        </a:solidFill>
        <a:ln w="25400" cap="flat" cmpd="sng" algn="ctr">
          <a:solidFill>
            <a:srgbClr val="C0504D"/>
          </a:solidFill>
          <a:prstDash val="solid"/>
        </a:ln>
        <a:effectLst/>
      </dgm:spPr>
      <dgm:t>
        <a:bodyPr/>
        <a:lstStyle/>
        <a:p>
          <a:r>
            <a:rPr lang="nl-NL" dirty="0" err="1">
              <a:solidFill>
                <a:sysClr val="windowText" lastClr="000000"/>
              </a:solidFill>
              <a:latin typeface="Calibri"/>
              <a:ea typeface="+mn-ea"/>
              <a:cs typeface="+mn-cs"/>
            </a:rPr>
            <a:t>cfr</a:t>
          </a:r>
          <a:r>
            <a:rPr lang="nl-NL" dirty="0">
              <a:solidFill>
                <a:sysClr val="windowText" lastClr="000000"/>
              </a:solidFill>
              <a:latin typeface="Calibri"/>
              <a:ea typeface="+mn-ea"/>
              <a:cs typeface="+mn-cs"/>
            </a:rPr>
            <a:t>. </a:t>
          </a:r>
          <a:r>
            <a:rPr lang="nl-NL" dirty="0" smtClean="0">
              <a:solidFill>
                <a:sysClr val="windowText" lastClr="000000"/>
              </a:solidFill>
              <a:latin typeface="Calibri"/>
              <a:ea typeface="+mn-ea"/>
              <a:cs typeface="+mn-cs"/>
            </a:rPr>
            <a:t>HRC in SO</a:t>
          </a:r>
          <a:endParaRPr lang="nl-NL" dirty="0">
            <a:solidFill>
              <a:sysClr val="windowText" lastClr="000000"/>
            </a:solidFill>
            <a:latin typeface="Calibri"/>
            <a:ea typeface="+mn-ea"/>
            <a:cs typeface="+mn-cs"/>
          </a:endParaRPr>
        </a:p>
      </dgm:t>
    </dgm:pt>
    <dgm:pt modelId="{6D0AF162-9018-4605-B889-86E70B722E24}" type="parTrans" cxnId="{5D1006AB-8861-48B2-BA88-C27C8E863F5C}">
      <dgm:prSet/>
      <dgm:spPr>
        <a:xfrm>
          <a:off x="4426959" y="2741892"/>
          <a:ext cx="315499" cy="1043222"/>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5EBCEC48-460B-4599-BEC8-134A494E958C}" type="sibTrans" cxnId="{5D1006AB-8861-48B2-BA88-C27C8E863F5C}">
      <dgm:prSet/>
      <dgm:spPr/>
      <dgm:t>
        <a:bodyPr/>
        <a:lstStyle/>
        <a:p>
          <a:endParaRPr lang="nl-NL"/>
        </a:p>
      </dgm:t>
    </dgm:pt>
    <dgm:pt modelId="{C8F2BEED-D176-41B4-A7D9-A4C5711FD07B}">
      <dgm:prSet>
        <dgm:style>
          <a:lnRef idx="2">
            <a:schemeClr val="dk1"/>
          </a:lnRef>
          <a:fillRef idx="1">
            <a:schemeClr val="lt1"/>
          </a:fillRef>
          <a:effectRef idx="0">
            <a:schemeClr val="dk1"/>
          </a:effectRef>
          <a:fontRef idx="minor">
            <a:schemeClr val="dk1"/>
          </a:fontRef>
        </dgm:style>
      </dgm:prSet>
      <dgm:spPr>
        <a:xfrm>
          <a:off x="1459949" y="1609445"/>
          <a:ext cx="2264893" cy="1132446"/>
        </a:xfrm>
        <a:solidFill>
          <a:sysClr val="window" lastClr="FFFFFF"/>
        </a:solidFill>
        <a:ln w="25400" cap="flat" cmpd="sng" algn="ctr">
          <a:solidFill>
            <a:sysClr val="windowText" lastClr="000000"/>
          </a:solidFill>
          <a:prstDash val="solid"/>
        </a:ln>
        <a:effectLst/>
      </dgm:spPr>
      <dgm:t>
        <a:bodyPr/>
        <a:lstStyle/>
        <a:p>
          <a:r>
            <a:rPr lang="nl-NL">
              <a:solidFill>
                <a:sysClr val="windowText" lastClr="000000"/>
              </a:solidFill>
              <a:latin typeface="Calibri"/>
              <a:ea typeface="+mn-ea"/>
              <a:cs typeface="+mn-cs"/>
            </a:rPr>
            <a:t>basisonderwijs</a:t>
          </a:r>
        </a:p>
      </dgm:t>
    </dgm:pt>
    <dgm:pt modelId="{25C46481-B113-4293-9E37-9F19E54C7A5F}" type="parTrans" cxnId="{505830FD-27A7-4D44-8325-ED42D3FFD102}">
      <dgm:prSet/>
      <dgm:spPr>
        <a:xfrm>
          <a:off x="2592396" y="1133817"/>
          <a:ext cx="1370260" cy="475627"/>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3B11BD9E-3C52-4EE2-A0C3-AA07E514C3B6}" type="sibTrans" cxnId="{505830FD-27A7-4D44-8325-ED42D3FFD102}">
      <dgm:prSet/>
      <dgm:spPr/>
      <dgm:t>
        <a:bodyPr/>
        <a:lstStyle/>
        <a:p>
          <a:endParaRPr lang="nl-NL"/>
        </a:p>
      </dgm:t>
    </dgm:pt>
    <dgm:pt modelId="{C970B60D-4E19-4CB4-9F34-6181EF436C15}">
      <dgm:prSet>
        <dgm:style>
          <a:lnRef idx="2">
            <a:schemeClr val="accent6"/>
          </a:lnRef>
          <a:fillRef idx="1">
            <a:schemeClr val="lt1"/>
          </a:fillRef>
          <a:effectRef idx="0">
            <a:schemeClr val="accent6"/>
          </a:effectRef>
          <a:fontRef idx="minor">
            <a:schemeClr val="dk1"/>
          </a:fontRef>
        </dgm:style>
      </dgm:prSet>
      <dgm:spPr>
        <a:xfrm>
          <a:off x="2026172" y="3217520"/>
          <a:ext cx="2264893" cy="1132446"/>
        </a:xfrm>
        <a:ln w="19050"/>
      </dgm:spPr>
      <dgm:t>
        <a:bodyPr/>
        <a:lstStyle/>
        <a:p>
          <a:r>
            <a:rPr lang="nl-BE" i="0" dirty="0" smtClean="0">
              <a:solidFill>
                <a:sysClr val="windowText" lastClr="000000"/>
              </a:solidFill>
              <a:latin typeface="Calibri"/>
              <a:ea typeface="+mn-ea"/>
              <a:cs typeface="+mn-cs"/>
            </a:rPr>
            <a:t>Covid doorgemaakt: geen PRC/geen Q</a:t>
          </a:r>
          <a:endParaRPr lang="nl-NL" i="0" dirty="0">
            <a:solidFill>
              <a:sysClr val="windowText" lastClr="000000"/>
            </a:solidFill>
            <a:latin typeface="Calibri"/>
            <a:ea typeface="+mn-ea"/>
            <a:cs typeface="+mn-cs"/>
          </a:endParaRPr>
        </a:p>
      </dgm:t>
    </dgm:pt>
    <dgm:pt modelId="{7F19FBB9-83E4-4900-A5BD-40CF640847F6}" type="parTrans" cxnId="{BBCA1BE7-8404-407D-B1FA-0390E6078B74}">
      <dgm:prSet/>
      <dgm:spPr>
        <a:xfrm>
          <a:off x="1686438" y="2741892"/>
          <a:ext cx="339734" cy="1041851"/>
        </a:xfrm>
        <a:noFill/>
        <a:ln w="25400" cap="flat" cmpd="sng" algn="ctr">
          <a:solidFill>
            <a:srgbClr val="4F81BD">
              <a:shade val="80000"/>
              <a:hueOff val="0"/>
              <a:satOff val="0"/>
              <a:lumOff val="0"/>
              <a:alphaOff val="0"/>
            </a:srgbClr>
          </a:solidFill>
          <a:prstDash val="solid"/>
        </a:ln>
        <a:effectLst/>
      </dgm:spPr>
      <dgm:t>
        <a:bodyPr/>
        <a:lstStyle/>
        <a:p>
          <a:endParaRPr lang="nl-NL"/>
        </a:p>
      </dgm:t>
    </dgm:pt>
    <dgm:pt modelId="{DF6343CB-3F90-4B75-AAC2-647C92A49BE8}" type="sibTrans" cxnId="{BBCA1BE7-8404-407D-B1FA-0390E6078B74}">
      <dgm:prSet/>
      <dgm:spPr/>
      <dgm:t>
        <a:bodyPr/>
        <a:lstStyle/>
        <a:p>
          <a:endParaRPr lang="nl-NL"/>
        </a:p>
      </dgm:t>
    </dgm:pt>
    <dgm:pt modelId="{6123EC11-F32F-4D7F-9EA3-ECB7D1A8F9BB}">
      <dgm:prSet>
        <dgm:style>
          <a:lnRef idx="2">
            <a:schemeClr val="accent2"/>
          </a:lnRef>
          <a:fillRef idx="1">
            <a:schemeClr val="lt1"/>
          </a:fillRef>
          <a:effectRef idx="0">
            <a:schemeClr val="accent2"/>
          </a:effectRef>
          <a:fontRef idx="minor">
            <a:schemeClr val="dk1"/>
          </a:fontRef>
        </dgm:style>
      </dgm:prSet>
      <dgm:spPr>
        <a:xfrm>
          <a:off x="2026172" y="3217520"/>
          <a:ext cx="2264893" cy="1132446"/>
        </a:xfrm>
        <a:solidFill>
          <a:sysClr val="window" lastClr="FFFFFF"/>
        </a:solidFill>
        <a:ln w="25400" cap="flat" cmpd="sng" algn="ctr">
          <a:solidFill>
            <a:srgbClr val="C0504D"/>
          </a:solidFill>
          <a:prstDash val="solid"/>
        </a:ln>
        <a:effectLst/>
      </dgm:spPr>
      <dgm:t>
        <a:bodyPr/>
        <a:lstStyle/>
        <a:p>
          <a:r>
            <a:rPr lang="nl-BE" i="0" dirty="0" smtClean="0">
              <a:solidFill>
                <a:sysClr val="windowText" lastClr="000000"/>
              </a:solidFill>
              <a:latin typeface="Calibri"/>
              <a:ea typeface="+mn-ea"/>
              <a:cs typeface="+mn-cs"/>
            </a:rPr>
            <a:t>Covid niet doorgemaakt: in Q als HRC voor 10 dagen </a:t>
          </a:r>
          <a:r>
            <a:rPr lang="nl-BE" i="0" dirty="0" err="1" smtClean="0">
              <a:solidFill>
                <a:sysClr val="windowText" lastClr="000000"/>
              </a:solidFill>
              <a:latin typeface="Calibri"/>
              <a:ea typeface="+mn-ea"/>
              <a:cs typeface="+mn-cs"/>
            </a:rPr>
            <a:t>cfr</a:t>
          </a:r>
          <a:r>
            <a:rPr lang="nl-BE" i="0" dirty="0" smtClean="0">
              <a:solidFill>
                <a:sysClr val="windowText" lastClr="000000"/>
              </a:solidFill>
              <a:latin typeface="Calibri"/>
              <a:ea typeface="+mn-ea"/>
              <a:cs typeface="+mn-cs"/>
            </a:rPr>
            <a:t>. niet gevaccineerd </a:t>
          </a:r>
          <a:endParaRPr lang="nl-NL" i="0" dirty="0">
            <a:solidFill>
              <a:sysClr val="windowText" lastClr="000000"/>
            </a:solidFill>
            <a:latin typeface="Calibri"/>
            <a:ea typeface="+mn-ea"/>
            <a:cs typeface="+mn-cs"/>
          </a:endParaRPr>
        </a:p>
      </dgm:t>
    </dgm:pt>
    <dgm:pt modelId="{2F0EDAFA-B90F-4B2D-9D94-246269012451}" type="parTrans" cxnId="{09560C7A-A741-4693-8641-93D88AAE874B}">
      <dgm:prSet/>
      <dgm:spPr/>
      <dgm:t>
        <a:bodyPr/>
        <a:lstStyle/>
        <a:p>
          <a:endParaRPr lang="nl-NL"/>
        </a:p>
      </dgm:t>
    </dgm:pt>
    <dgm:pt modelId="{4F2ABEDC-5D2B-4748-810E-7673BA0A2E86}" type="sibTrans" cxnId="{09560C7A-A741-4693-8641-93D88AAE874B}">
      <dgm:prSet/>
      <dgm:spPr/>
      <dgm:t>
        <a:bodyPr/>
        <a:lstStyle/>
        <a:p>
          <a:endParaRPr lang="nl-NL"/>
        </a:p>
      </dgm:t>
    </dgm:pt>
    <dgm:pt modelId="{E026B09E-D144-416E-B345-2C7B90832EDD}" type="pres">
      <dgm:prSet presAssocID="{5AED1CBF-4419-4B22-9A9A-32BAA525A5D4}" presName="hierChild1" presStyleCnt="0">
        <dgm:presLayoutVars>
          <dgm:orgChart val="1"/>
          <dgm:chPref val="1"/>
          <dgm:dir/>
          <dgm:animOne val="branch"/>
          <dgm:animLvl val="lvl"/>
          <dgm:resizeHandles/>
        </dgm:presLayoutVars>
      </dgm:prSet>
      <dgm:spPr/>
      <dgm:t>
        <a:bodyPr/>
        <a:lstStyle/>
        <a:p>
          <a:endParaRPr lang="nl-NL"/>
        </a:p>
      </dgm:t>
    </dgm:pt>
    <dgm:pt modelId="{47A96CDA-F65A-48AD-90A6-4D554693919F}" type="pres">
      <dgm:prSet presAssocID="{4A91AABA-A75F-4B5C-8F5C-8534645981C7}" presName="hierRoot1" presStyleCnt="0">
        <dgm:presLayoutVars>
          <dgm:hierBranch val="init"/>
        </dgm:presLayoutVars>
      </dgm:prSet>
      <dgm:spPr/>
    </dgm:pt>
    <dgm:pt modelId="{58B35EE6-C5AD-4F8E-8E66-3D13DC831B0A}" type="pres">
      <dgm:prSet presAssocID="{4A91AABA-A75F-4B5C-8F5C-8534645981C7}" presName="rootComposite1" presStyleCnt="0"/>
      <dgm:spPr/>
    </dgm:pt>
    <dgm:pt modelId="{399594B7-CC5A-44BC-901C-7751B7189072}" type="pres">
      <dgm:prSet presAssocID="{4A91AABA-A75F-4B5C-8F5C-8534645981C7}" presName="rootText1" presStyleLbl="node0" presStyleIdx="0" presStyleCnt="1">
        <dgm:presLayoutVars>
          <dgm:chPref val="3"/>
        </dgm:presLayoutVars>
      </dgm:prSet>
      <dgm:spPr>
        <a:prstGeom prst="rect">
          <a:avLst/>
        </a:prstGeom>
      </dgm:spPr>
      <dgm:t>
        <a:bodyPr/>
        <a:lstStyle/>
        <a:p>
          <a:endParaRPr lang="nl-NL"/>
        </a:p>
      </dgm:t>
    </dgm:pt>
    <dgm:pt modelId="{A7A463CE-AEA8-4C25-B142-B0E326505B99}" type="pres">
      <dgm:prSet presAssocID="{4A91AABA-A75F-4B5C-8F5C-8534645981C7}" presName="rootConnector1" presStyleLbl="node1" presStyleIdx="0" presStyleCnt="0"/>
      <dgm:spPr/>
      <dgm:t>
        <a:bodyPr/>
        <a:lstStyle/>
        <a:p>
          <a:endParaRPr lang="nl-NL"/>
        </a:p>
      </dgm:t>
    </dgm:pt>
    <dgm:pt modelId="{552C555C-EAF1-4AB3-8A0C-CA93F01E8E15}" type="pres">
      <dgm:prSet presAssocID="{4A91AABA-A75F-4B5C-8F5C-8534645981C7}" presName="hierChild2" presStyleCnt="0"/>
      <dgm:spPr/>
    </dgm:pt>
    <dgm:pt modelId="{93B9E4D0-323A-41D3-8241-25B71C2A2CC7}" type="pres">
      <dgm:prSet presAssocID="{25C46481-B113-4293-9E37-9F19E54C7A5F}" presName="Name37" presStyleLbl="parChTrans1D2" presStyleIdx="0" presStyleCnt="2"/>
      <dgm:spPr>
        <a:custGeom>
          <a:avLst/>
          <a:gdLst/>
          <a:ahLst/>
          <a:cxnLst/>
          <a:rect l="0" t="0" r="0" b="0"/>
          <a:pathLst>
            <a:path>
              <a:moveTo>
                <a:pt x="1370260" y="0"/>
              </a:moveTo>
              <a:lnTo>
                <a:pt x="1370260" y="237813"/>
              </a:lnTo>
              <a:lnTo>
                <a:pt x="0" y="237813"/>
              </a:lnTo>
              <a:lnTo>
                <a:pt x="0" y="475627"/>
              </a:lnTo>
            </a:path>
          </a:pathLst>
        </a:custGeom>
      </dgm:spPr>
      <dgm:t>
        <a:bodyPr/>
        <a:lstStyle/>
        <a:p>
          <a:endParaRPr lang="nl-NL"/>
        </a:p>
      </dgm:t>
    </dgm:pt>
    <dgm:pt modelId="{4B03644D-F16C-4BCB-909C-DFA63C2F3057}" type="pres">
      <dgm:prSet presAssocID="{C8F2BEED-D176-41B4-A7D9-A4C5711FD07B}" presName="hierRoot2" presStyleCnt="0">
        <dgm:presLayoutVars>
          <dgm:hierBranch val="init"/>
        </dgm:presLayoutVars>
      </dgm:prSet>
      <dgm:spPr/>
    </dgm:pt>
    <dgm:pt modelId="{5585BD2C-9914-4A02-8EF6-5A9DE5AC9F37}" type="pres">
      <dgm:prSet presAssocID="{C8F2BEED-D176-41B4-A7D9-A4C5711FD07B}" presName="rootComposite" presStyleCnt="0"/>
      <dgm:spPr/>
    </dgm:pt>
    <dgm:pt modelId="{53D5C5B5-C9EA-4C71-ABA3-A07C27EC0485}" type="pres">
      <dgm:prSet presAssocID="{C8F2BEED-D176-41B4-A7D9-A4C5711FD07B}" presName="rootText" presStyleLbl="node2" presStyleIdx="0" presStyleCnt="2">
        <dgm:presLayoutVars>
          <dgm:chPref val="3"/>
        </dgm:presLayoutVars>
      </dgm:prSet>
      <dgm:spPr>
        <a:prstGeom prst="rect">
          <a:avLst/>
        </a:prstGeom>
      </dgm:spPr>
      <dgm:t>
        <a:bodyPr/>
        <a:lstStyle/>
        <a:p>
          <a:endParaRPr lang="nl-NL"/>
        </a:p>
      </dgm:t>
    </dgm:pt>
    <dgm:pt modelId="{FEF2E4AA-FB6A-40A7-850E-67757C6F5FDD}" type="pres">
      <dgm:prSet presAssocID="{C8F2BEED-D176-41B4-A7D9-A4C5711FD07B}" presName="rootConnector" presStyleLbl="node2" presStyleIdx="0" presStyleCnt="2"/>
      <dgm:spPr/>
      <dgm:t>
        <a:bodyPr/>
        <a:lstStyle/>
        <a:p>
          <a:endParaRPr lang="nl-NL"/>
        </a:p>
      </dgm:t>
    </dgm:pt>
    <dgm:pt modelId="{33317591-1857-4728-848D-D343A2D7A6FE}" type="pres">
      <dgm:prSet presAssocID="{C8F2BEED-D176-41B4-A7D9-A4C5711FD07B}" presName="hierChild4" presStyleCnt="0"/>
      <dgm:spPr/>
    </dgm:pt>
    <dgm:pt modelId="{4F3F289F-8E2E-4606-8BC9-69D431D0BC26}" type="pres">
      <dgm:prSet presAssocID="{7F19FBB9-83E4-4900-A5BD-40CF640847F6}" presName="Name37" presStyleLbl="parChTrans1D3" presStyleIdx="0" presStyleCnt="3"/>
      <dgm:spPr>
        <a:custGeom>
          <a:avLst/>
          <a:gdLst/>
          <a:ahLst/>
          <a:cxnLst/>
          <a:rect l="0" t="0" r="0" b="0"/>
          <a:pathLst>
            <a:path>
              <a:moveTo>
                <a:pt x="0" y="0"/>
              </a:moveTo>
              <a:lnTo>
                <a:pt x="0" y="1041851"/>
              </a:lnTo>
              <a:lnTo>
                <a:pt x="339734" y="1041851"/>
              </a:lnTo>
            </a:path>
          </a:pathLst>
        </a:custGeom>
      </dgm:spPr>
      <dgm:t>
        <a:bodyPr/>
        <a:lstStyle/>
        <a:p>
          <a:endParaRPr lang="nl-NL"/>
        </a:p>
      </dgm:t>
    </dgm:pt>
    <dgm:pt modelId="{1A0520BC-4715-4AB0-ADC9-5F4A6EB3BB23}" type="pres">
      <dgm:prSet presAssocID="{C970B60D-4E19-4CB4-9F34-6181EF436C15}" presName="hierRoot2" presStyleCnt="0">
        <dgm:presLayoutVars>
          <dgm:hierBranch val="init"/>
        </dgm:presLayoutVars>
      </dgm:prSet>
      <dgm:spPr/>
    </dgm:pt>
    <dgm:pt modelId="{6E59B169-D0D5-4D3E-AE39-0E2C51379C58}" type="pres">
      <dgm:prSet presAssocID="{C970B60D-4E19-4CB4-9F34-6181EF436C15}" presName="rootComposite" presStyleCnt="0"/>
      <dgm:spPr/>
    </dgm:pt>
    <dgm:pt modelId="{9A6204B7-4555-4897-A3B4-1E6F00CC07F2}" type="pres">
      <dgm:prSet presAssocID="{C970B60D-4E19-4CB4-9F34-6181EF436C15}" presName="rootText" presStyleLbl="node3" presStyleIdx="0" presStyleCnt="3">
        <dgm:presLayoutVars>
          <dgm:chPref val="3"/>
        </dgm:presLayoutVars>
      </dgm:prSet>
      <dgm:spPr>
        <a:prstGeom prst="rect">
          <a:avLst/>
        </a:prstGeom>
      </dgm:spPr>
      <dgm:t>
        <a:bodyPr/>
        <a:lstStyle/>
        <a:p>
          <a:endParaRPr lang="nl-NL"/>
        </a:p>
      </dgm:t>
    </dgm:pt>
    <dgm:pt modelId="{2ADA225A-D62E-457A-9209-D05C8CB8A21F}" type="pres">
      <dgm:prSet presAssocID="{C970B60D-4E19-4CB4-9F34-6181EF436C15}" presName="rootConnector" presStyleLbl="node3" presStyleIdx="0" presStyleCnt="3"/>
      <dgm:spPr/>
      <dgm:t>
        <a:bodyPr/>
        <a:lstStyle/>
        <a:p>
          <a:endParaRPr lang="nl-NL"/>
        </a:p>
      </dgm:t>
    </dgm:pt>
    <dgm:pt modelId="{F1CB07B1-8189-4FD9-9B87-C5BFFFEABF08}" type="pres">
      <dgm:prSet presAssocID="{C970B60D-4E19-4CB4-9F34-6181EF436C15}" presName="hierChild4" presStyleCnt="0"/>
      <dgm:spPr/>
    </dgm:pt>
    <dgm:pt modelId="{FE103F17-614C-49E7-B1DC-4F4A3630ACF0}" type="pres">
      <dgm:prSet presAssocID="{C970B60D-4E19-4CB4-9F34-6181EF436C15}" presName="hierChild5" presStyleCnt="0"/>
      <dgm:spPr/>
    </dgm:pt>
    <dgm:pt modelId="{D9E6A37A-73EB-403C-8CA1-E03A7843C362}" type="pres">
      <dgm:prSet presAssocID="{2F0EDAFA-B90F-4B2D-9D94-246269012451}" presName="Name37" presStyleLbl="parChTrans1D3" presStyleIdx="1" presStyleCnt="3"/>
      <dgm:spPr/>
      <dgm:t>
        <a:bodyPr/>
        <a:lstStyle/>
        <a:p>
          <a:endParaRPr lang="nl-NL"/>
        </a:p>
      </dgm:t>
    </dgm:pt>
    <dgm:pt modelId="{CE630715-A976-468A-ABD9-EF25EDEB24B2}" type="pres">
      <dgm:prSet presAssocID="{6123EC11-F32F-4D7F-9EA3-ECB7D1A8F9BB}" presName="hierRoot2" presStyleCnt="0">
        <dgm:presLayoutVars>
          <dgm:hierBranch val="init"/>
        </dgm:presLayoutVars>
      </dgm:prSet>
      <dgm:spPr/>
    </dgm:pt>
    <dgm:pt modelId="{17681208-8284-45C2-A659-46337199C6C7}" type="pres">
      <dgm:prSet presAssocID="{6123EC11-F32F-4D7F-9EA3-ECB7D1A8F9BB}" presName="rootComposite" presStyleCnt="0"/>
      <dgm:spPr/>
    </dgm:pt>
    <dgm:pt modelId="{B8C26800-FDD5-4C34-912C-3C461D144DCF}" type="pres">
      <dgm:prSet presAssocID="{6123EC11-F32F-4D7F-9EA3-ECB7D1A8F9BB}" presName="rootText" presStyleLbl="node3" presStyleIdx="1" presStyleCnt="3">
        <dgm:presLayoutVars>
          <dgm:chPref val="3"/>
        </dgm:presLayoutVars>
      </dgm:prSet>
      <dgm:spPr>
        <a:prstGeom prst="rect">
          <a:avLst/>
        </a:prstGeom>
      </dgm:spPr>
      <dgm:t>
        <a:bodyPr/>
        <a:lstStyle/>
        <a:p>
          <a:endParaRPr lang="nl-NL"/>
        </a:p>
      </dgm:t>
    </dgm:pt>
    <dgm:pt modelId="{7A60A8B9-CF96-4C2A-B2AD-DBDCC273440B}" type="pres">
      <dgm:prSet presAssocID="{6123EC11-F32F-4D7F-9EA3-ECB7D1A8F9BB}" presName="rootConnector" presStyleLbl="node3" presStyleIdx="1" presStyleCnt="3"/>
      <dgm:spPr/>
      <dgm:t>
        <a:bodyPr/>
        <a:lstStyle/>
        <a:p>
          <a:endParaRPr lang="nl-NL"/>
        </a:p>
      </dgm:t>
    </dgm:pt>
    <dgm:pt modelId="{8F7AB505-94EF-4193-B854-F182859668F8}" type="pres">
      <dgm:prSet presAssocID="{6123EC11-F32F-4D7F-9EA3-ECB7D1A8F9BB}" presName="hierChild4" presStyleCnt="0"/>
      <dgm:spPr/>
    </dgm:pt>
    <dgm:pt modelId="{453F7CB7-0808-4CCE-8947-2BD2C6C9A1B8}" type="pres">
      <dgm:prSet presAssocID="{6123EC11-F32F-4D7F-9EA3-ECB7D1A8F9BB}" presName="hierChild5" presStyleCnt="0"/>
      <dgm:spPr/>
    </dgm:pt>
    <dgm:pt modelId="{988AE54E-0BE8-4FBC-9087-CFB66DEC85EA}" type="pres">
      <dgm:prSet presAssocID="{C8F2BEED-D176-41B4-A7D9-A4C5711FD07B}" presName="hierChild5" presStyleCnt="0"/>
      <dgm:spPr/>
    </dgm:pt>
    <dgm:pt modelId="{ACFA67B0-E22C-4BA1-A560-DDFFB0EEC130}" type="pres">
      <dgm:prSet presAssocID="{8FFDD3A6-31C2-438B-BDC2-15CD63EF0654}" presName="Name37" presStyleLbl="parChTrans1D2" presStyleIdx="1" presStyleCnt="2"/>
      <dgm:spPr>
        <a:custGeom>
          <a:avLst/>
          <a:gdLst/>
          <a:ahLst/>
          <a:cxnLst/>
          <a:rect l="0" t="0" r="0" b="0"/>
          <a:pathLst>
            <a:path>
              <a:moveTo>
                <a:pt x="0" y="0"/>
              </a:moveTo>
              <a:lnTo>
                <a:pt x="0" y="237813"/>
              </a:lnTo>
              <a:lnTo>
                <a:pt x="1370260" y="237813"/>
              </a:lnTo>
              <a:lnTo>
                <a:pt x="1370260" y="475627"/>
              </a:lnTo>
            </a:path>
          </a:pathLst>
        </a:custGeom>
      </dgm:spPr>
      <dgm:t>
        <a:bodyPr/>
        <a:lstStyle/>
        <a:p>
          <a:endParaRPr lang="nl-NL"/>
        </a:p>
      </dgm:t>
    </dgm:pt>
    <dgm:pt modelId="{A6501869-447B-43F6-8A37-9F4429468AF4}" type="pres">
      <dgm:prSet presAssocID="{2C737419-A433-4A7E-987C-CDF33E3D0C05}" presName="hierRoot2" presStyleCnt="0">
        <dgm:presLayoutVars>
          <dgm:hierBranch val="init"/>
        </dgm:presLayoutVars>
      </dgm:prSet>
      <dgm:spPr/>
    </dgm:pt>
    <dgm:pt modelId="{B441C5C5-D5E8-45B1-9563-47F817C0B380}" type="pres">
      <dgm:prSet presAssocID="{2C737419-A433-4A7E-987C-CDF33E3D0C05}" presName="rootComposite" presStyleCnt="0"/>
      <dgm:spPr/>
    </dgm:pt>
    <dgm:pt modelId="{F9B1C6DB-B283-4D53-8DEA-282E01613ADC}" type="pres">
      <dgm:prSet presAssocID="{2C737419-A433-4A7E-987C-CDF33E3D0C05}" presName="rootText" presStyleLbl="node2" presStyleIdx="1" presStyleCnt="2">
        <dgm:presLayoutVars>
          <dgm:chPref val="3"/>
        </dgm:presLayoutVars>
      </dgm:prSet>
      <dgm:spPr>
        <a:prstGeom prst="rect">
          <a:avLst/>
        </a:prstGeom>
      </dgm:spPr>
      <dgm:t>
        <a:bodyPr/>
        <a:lstStyle/>
        <a:p>
          <a:endParaRPr lang="nl-NL"/>
        </a:p>
      </dgm:t>
    </dgm:pt>
    <dgm:pt modelId="{C8B29EC2-13AE-4219-B819-F9C0ADD6F0D5}" type="pres">
      <dgm:prSet presAssocID="{2C737419-A433-4A7E-987C-CDF33E3D0C05}" presName="rootConnector" presStyleLbl="node2" presStyleIdx="1" presStyleCnt="2"/>
      <dgm:spPr/>
      <dgm:t>
        <a:bodyPr/>
        <a:lstStyle/>
        <a:p>
          <a:endParaRPr lang="nl-NL"/>
        </a:p>
      </dgm:t>
    </dgm:pt>
    <dgm:pt modelId="{EC1525E3-A888-47C6-B9EF-B04B112A07B0}" type="pres">
      <dgm:prSet presAssocID="{2C737419-A433-4A7E-987C-CDF33E3D0C05}" presName="hierChild4" presStyleCnt="0"/>
      <dgm:spPr/>
    </dgm:pt>
    <dgm:pt modelId="{B227F926-2854-4A09-AA16-876A503D681F}" type="pres">
      <dgm:prSet presAssocID="{6D0AF162-9018-4605-B889-86E70B722E24}" presName="Name37" presStyleLbl="parChTrans1D3" presStyleIdx="2" presStyleCnt="3"/>
      <dgm:spPr>
        <a:custGeom>
          <a:avLst/>
          <a:gdLst/>
          <a:ahLst/>
          <a:cxnLst/>
          <a:rect l="0" t="0" r="0" b="0"/>
          <a:pathLst>
            <a:path>
              <a:moveTo>
                <a:pt x="0" y="0"/>
              </a:moveTo>
              <a:lnTo>
                <a:pt x="0" y="1043222"/>
              </a:lnTo>
              <a:lnTo>
                <a:pt x="315499" y="1043222"/>
              </a:lnTo>
            </a:path>
          </a:pathLst>
        </a:custGeom>
      </dgm:spPr>
      <dgm:t>
        <a:bodyPr/>
        <a:lstStyle/>
        <a:p>
          <a:endParaRPr lang="nl-NL"/>
        </a:p>
      </dgm:t>
    </dgm:pt>
    <dgm:pt modelId="{0C4C10F4-2FBD-4C21-B3CF-9152EBF3B653}" type="pres">
      <dgm:prSet presAssocID="{F2924C8F-1C63-43EA-B4CE-750AC5AFF8F1}" presName="hierRoot2" presStyleCnt="0">
        <dgm:presLayoutVars>
          <dgm:hierBranch val="init"/>
        </dgm:presLayoutVars>
      </dgm:prSet>
      <dgm:spPr/>
    </dgm:pt>
    <dgm:pt modelId="{6393BC34-1D3E-415E-91BB-4D48E296B17A}" type="pres">
      <dgm:prSet presAssocID="{F2924C8F-1C63-43EA-B4CE-750AC5AFF8F1}" presName="rootComposite" presStyleCnt="0"/>
      <dgm:spPr/>
    </dgm:pt>
    <dgm:pt modelId="{0826B8D5-A787-4E11-B280-D283A8E02903}" type="pres">
      <dgm:prSet presAssocID="{F2924C8F-1C63-43EA-B4CE-750AC5AFF8F1}" presName="rootText" presStyleLbl="node3" presStyleIdx="2" presStyleCnt="3" custLinFactNeighborX="-1070" custLinFactNeighborY="289">
        <dgm:presLayoutVars>
          <dgm:chPref val="3"/>
        </dgm:presLayoutVars>
      </dgm:prSet>
      <dgm:spPr>
        <a:prstGeom prst="rect">
          <a:avLst/>
        </a:prstGeom>
      </dgm:spPr>
      <dgm:t>
        <a:bodyPr/>
        <a:lstStyle/>
        <a:p>
          <a:endParaRPr lang="nl-NL"/>
        </a:p>
      </dgm:t>
    </dgm:pt>
    <dgm:pt modelId="{3DFD6A4B-72F1-4CCC-98A4-5CCD6E5E4EA9}" type="pres">
      <dgm:prSet presAssocID="{F2924C8F-1C63-43EA-B4CE-750AC5AFF8F1}" presName="rootConnector" presStyleLbl="node3" presStyleIdx="2" presStyleCnt="3"/>
      <dgm:spPr/>
      <dgm:t>
        <a:bodyPr/>
        <a:lstStyle/>
        <a:p>
          <a:endParaRPr lang="nl-NL"/>
        </a:p>
      </dgm:t>
    </dgm:pt>
    <dgm:pt modelId="{94147591-41BB-4450-AB6F-B5A95E350B72}" type="pres">
      <dgm:prSet presAssocID="{F2924C8F-1C63-43EA-B4CE-750AC5AFF8F1}" presName="hierChild4" presStyleCnt="0"/>
      <dgm:spPr/>
    </dgm:pt>
    <dgm:pt modelId="{70DB868A-FDB1-4CCA-B17C-6373169DD750}" type="pres">
      <dgm:prSet presAssocID="{F2924C8F-1C63-43EA-B4CE-750AC5AFF8F1}" presName="hierChild5" presStyleCnt="0"/>
      <dgm:spPr/>
    </dgm:pt>
    <dgm:pt modelId="{FE738891-3AF8-44AE-B9FD-2F5015C11508}" type="pres">
      <dgm:prSet presAssocID="{2C737419-A433-4A7E-987C-CDF33E3D0C05}" presName="hierChild5" presStyleCnt="0"/>
      <dgm:spPr/>
    </dgm:pt>
    <dgm:pt modelId="{1721E24B-3791-4B45-BC2F-F48BE444AC60}" type="pres">
      <dgm:prSet presAssocID="{4A91AABA-A75F-4B5C-8F5C-8534645981C7}" presName="hierChild3" presStyleCnt="0"/>
      <dgm:spPr/>
    </dgm:pt>
  </dgm:ptLst>
  <dgm:cxnLst>
    <dgm:cxn modelId="{AAB41C28-E13D-47FD-A774-BAA11EA3544A}" srcId="{5AED1CBF-4419-4B22-9A9A-32BAA525A5D4}" destId="{4A91AABA-A75F-4B5C-8F5C-8534645981C7}" srcOrd="0" destOrd="0" parTransId="{22905548-402A-4E5A-A39E-F38B63E46FFC}" sibTransId="{1794B120-E48A-4A16-97FB-A97088578D11}"/>
    <dgm:cxn modelId="{9466D0CB-1AB9-455C-849D-DE9F1686B86E}" type="presOf" srcId="{C970B60D-4E19-4CB4-9F34-6181EF436C15}" destId="{9A6204B7-4555-4897-A3B4-1E6F00CC07F2}" srcOrd="0" destOrd="0" presId="urn:microsoft.com/office/officeart/2005/8/layout/orgChart1"/>
    <dgm:cxn modelId="{3CF54EF4-BF7C-493E-A5F9-AF91331BE24F}" type="presOf" srcId="{25C46481-B113-4293-9E37-9F19E54C7A5F}" destId="{93B9E4D0-323A-41D3-8241-25B71C2A2CC7}" srcOrd="0" destOrd="0" presId="urn:microsoft.com/office/officeart/2005/8/layout/orgChart1"/>
    <dgm:cxn modelId="{FBF53070-D789-42F3-9867-D4BD19ECBFDA}" type="presOf" srcId="{2C737419-A433-4A7E-987C-CDF33E3D0C05}" destId="{F9B1C6DB-B283-4D53-8DEA-282E01613ADC}" srcOrd="0" destOrd="0" presId="urn:microsoft.com/office/officeart/2005/8/layout/orgChart1"/>
    <dgm:cxn modelId="{97C0E30E-F441-4665-B436-712F05EBAE23}" srcId="{4A91AABA-A75F-4B5C-8F5C-8534645981C7}" destId="{2C737419-A433-4A7E-987C-CDF33E3D0C05}" srcOrd="1" destOrd="0" parTransId="{8FFDD3A6-31C2-438B-BDC2-15CD63EF0654}" sibTransId="{A29F186C-493E-4C36-B558-59FCBB131F6D}"/>
    <dgm:cxn modelId="{9E32DC7B-D413-44B0-A437-9D278A69998F}" type="presOf" srcId="{2F0EDAFA-B90F-4B2D-9D94-246269012451}" destId="{D9E6A37A-73EB-403C-8CA1-E03A7843C362}" srcOrd="0" destOrd="0" presId="urn:microsoft.com/office/officeart/2005/8/layout/orgChart1"/>
    <dgm:cxn modelId="{CA55F064-11D2-4B50-884E-7ABEBC4449CA}" type="presOf" srcId="{C8F2BEED-D176-41B4-A7D9-A4C5711FD07B}" destId="{FEF2E4AA-FB6A-40A7-850E-67757C6F5FDD}" srcOrd="1" destOrd="0" presId="urn:microsoft.com/office/officeart/2005/8/layout/orgChart1"/>
    <dgm:cxn modelId="{09C320AB-1A51-403C-8A05-D7BFA35B0A1E}" type="presOf" srcId="{F2924C8F-1C63-43EA-B4CE-750AC5AFF8F1}" destId="{3DFD6A4B-72F1-4CCC-98A4-5CCD6E5E4EA9}" srcOrd="1" destOrd="0" presId="urn:microsoft.com/office/officeart/2005/8/layout/orgChart1"/>
    <dgm:cxn modelId="{D417C167-8B75-4D03-A457-0B2341DA5283}" type="presOf" srcId="{4A91AABA-A75F-4B5C-8F5C-8534645981C7}" destId="{399594B7-CC5A-44BC-901C-7751B7189072}" srcOrd="0" destOrd="0" presId="urn:microsoft.com/office/officeart/2005/8/layout/orgChart1"/>
    <dgm:cxn modelId="{5EFA4E42-6FA7-4434-B6D2-8324905C50B8}" type="presOf" srcId="{4A91AABA-A75F-4B5C-8F5C-8534645981C7}" destId="{A7A463CE-AEA8-4C25-B142-B0E326505B99}" srcOrd="1" destOrd="0" presId="urn:microsoft.com/office/officeart/2005/8/layout/orgChart1"/>
    <dgm:cxn modelId="{DA6BE93F-B827-40EE-9408-4C3235076045}" type="presOf" srcId="{7F19FBB9-83E4-4900-A5BD-40CF640847F6}" destId="{4F3F289F-8E2E-4606-8BC9-69D431D0BC26}" srcOrd="0" destOrd="0" presId="urn:microsoft.com/office/officeart/2005/8/layout/orgChart1"/>
    <dgm:cxn modelId="{FDE6A67A-B110-47EB-8890-4140B0291D2A}" type="presOf" srcId="{6D0AF162-9018-4605-B889-86E70B722E24}" destId="{B227F926-2854-4A09-AA16-876A503D681F}" srcOrd="0" destOrd="0" presId="urn:microsoft.com/office/officeart/2005/8/layout/orgChart1"/>
    <dgm:cxn modelId="{5D1006AB-8861-48B2-BA88-C27C8E863F5C}" srcId="{2C737419-A433-4A7E-987C-CDF33E3D0C05}" destId="{F2924C8F-1C63-43EA-B4CE-750AC5AFF8F1}" srcOrd="0" destOrd="0" parTransId="{6D0AF162-9018-4605-B889-86E70B722E24}" sibTransId="{5EBCEC48-460B-4599-BEC8-134A494E958C}"/>
    <dgm:cxn modelId="{CDC0CB9A-1774-4850-B1D5-49B0502A4A7B}" type="presOf" srcId="{5AED1CBF-4419-4B22-9A9A-32BAA525A5D4}" destId="{E026B09E-D144-416E-B345-2C7B90832EDD}" srcOrd="0" destOrd="0" presId="urn:microsoft.com/office/officeart/2005/8/layout/orgChart1"/>
    <dgm:cxn modelId="{243CC375-926B-498C-94E2-259F6D17B61A}" type="presOf" srcId="{8FFDD3A6-31C2-438B-BDC2-15CD63EF0654}" destId="{ACFA67B0-E22C-4BA1-A560-DDFFB0EEC130}" srcOrd="0" destOrd="0" presId="urn:microsoft.com/office/officeart/2005/8/layout/orgChart1"/>
    <dgm:cxn modelId="{505830FD-27A7-4D44-8325-ED42D3FFD102}" srcId="{4A91AABA-A75F-4B5C-8F5C-8534645981C7}" destId="{C8F2BEED-D176-41B4-A7D9-A4C5711FD07B}" srcOrd="0" destOrd="0" parTransId="{25C46481-B113-4293-9E37-9F19E54C7A5F}" sibTransId="{3B11BD9E-3C52-4EE2-A0C3-AA07E514C3B6}"/>
    <dgm:cxn modelId="{5F94150A-482D-4CB4-924E-DA5A1DD52052}" type="presOf" srcId="{6123EC11-F32F-4D7F-9EA3-ECB7D1A8F9BB}" destId="{B8C26800-FDD5-4C34-912C-3C461D144DCF}" srcOrd="0" destOrd="0" presId="urn:microsoft.com/office/officeart/2005/8/layout/orgChart1"/>
    <dgm:cxn modelId="{F7AC5674-BED9-48FD-80D5-B4394DB7A525}" type="presOf" srcId="{C8F2BEED-D176-41B4-A7D9-A4C5711FD07B}" destId="{53D5C5B5-C9EA-4C71-ABA3-A07C27EC0485}" srcOrd="0" destOrd="0" presId="urn:microsoft.com/office/officeart/2005/8/layout/orgChart1"/>
    <dgm:cxn modelId="{ADA514A8-496D-48E2-BFA5-72F15CAD6886}" type="presOf" srcId="{6123EC11-F32F-4D7F-9EA3-ECB7D1A8F9BB}" destId="{7A60A8B9-CF96-4C2A-B2AD-DBDCC273440B}" srcOrd="1" destOrd="0" presId="urn:microsoft.com/office/officeart/2005/8/layout/orgChart1"/>
    <dgm:cxn modelId="{876E551A-9520-477C-A616-A83E4C483AC8}" type="presOf" srcId="{2C737419-A433-4A7E-987C-CDF33E3D0C05}" destId="{C8B29EC2-13AE-4219-B819-F9C0ADD6F0D5}" srcOrd="1" destOrd="0" presId="urn:microsoft.com/office/officeart/2005/8/layout/orgChart1"/>
    <dgm:cxn modelId="{59FBC3F4-B39A-4791-B6E9-4F8971DF3F7A}" type="presOf" srcId="{C970B60D-4E19-4CB4-9F34-6181EF436C15}" destId="{2ADA225A-D62E-457A-9209-D05C8CB8A21F}" srcOrd="1" destOrd="0" presId="urn:microsoft.com/office/officeart/2005/8/layout/orgChart1"/>
    <dgm:cxn modelId="{BA502BB0-9F09-42AA-8068-17C8A6D15260}" type="presOf" srcId="{F2924C8F-1C63-43EA-B4CE-750AC5AFF8F1}" destId="{0826B8D5-A787-4E11-B280-D283A8E02903}" srcOrd="0" destOrd="0" presId="urn:microsoft.com/office/officeart/2005/8/layout/orgChart1"/>
    <dgm:cxn modelId="{BBCA1BE7-8404-407D-B1FA-0390E6078B74}" srcId="{C8F2BEED-D176-41B4-A7D9-A4C5711FD07B}" destId="{C970B60D-4E19-4CB4-9F34-6181EF436C15}" srcOrd="0" destOrd="0" parTransId="{7F19FBB9-83E4-4900-A5BD-40CF640847F6}" sibTransId="{DF6343CB-3F90-4B75-AAC2-647C92A49BE8}"/>
    <dgm:cxn modelId="{09560C7A-A741-4693-8641-93D88AAE874B}" srcId="{C8F2BEED-D176-41B4-A7D9-A4C5711FD07B}" destId="{6123EC11-F32F-4D7F-9EA3-ECB7D1A8F9BB}" srcOrd="1" destOrd="0" parTransId="{2F0EDAFA-B90F-4B2D-9D94-246269012451}" sibTransId="{4F2ABEDC-5D2B-4748-810E-7673BA0A2E86}"/>
    <dgm:cxn modelId="{B84D7F24-3E98-49EF-B82B-A8127F42DCA7}" type="presParOf" srcId="{E026B09E-D144-416E-B345-2C7B90832EDD}" destId="{47A96CDA-F65A-48AD-90A6-4D554693919F}" srcOrd="0" destOrd="0" presId="urn:microsoft.com/office/officeart/2005/8/layout/orgChart1"/>
    <dgm:cxn modelId="{C83F4132-2B60-44A9-A6CE-CB74E824D20C}" type="presParOf" srcId="{47A96CDA-F65A-48AD-90A6-4D554693919F}" destId="{58B35EE6-C5AD-4F8E-8E66-3D13DC831B0A}" srcOrd="0" destOrd="0" presId="urn:microsoft.com/office/officeart/2005/8/layout/orgChart1"/>
    <dgm:cxn modelId="{8CC0EF6C-83C5-4F8C-B7C7-35A93FEF4CE3}" type="presParOf" srcId="{58B35EE6-C5AD-4F8E-8E66-3D13DC831B0A}" destId="{399594B7-CC5A-44BC-901C-7751B7189072}" srcOrd="0" destOrd="0" presId="urn:microsoft.com/office/officeart/2005/8/layout/orgChart1"/>
    <dgm:cxn modelId="{730E580A-C71A-4ADF-BCF0-D34599E8861F}" type="presParOf" srcId="{58B35EE6-C5AD-4F8E-8E66-3D13DC831B0A}" destId="{A7A463CE-AEA8-4C25-B142-B0E326505B99}" srcOrd="1" destOrd="0" presId="urn:microsoft.com/office/officeart/2005/8/layout/orgChart1"/>
    <dgm:cxn modelId="{9646F38A-6868-4CF7-86B5-6F1801FD1A7A}" type="presParOf" srcId="{47A96CDA-F65A-48AD-90A6-4D554693919F}" destId="{552C555C-EAF1-4AB3-8A0C-CA93F01E8E15}" srcOrd="1" destOrd="0" presId="urn:microsoft.com/office/officeart/2005/8/layout/orgChart1"/>
    <dgm:cxn modelId="{106B5399-3FC6-4C96-BBD8-83FECAE0F961}" type="presParOf" srcId="{552C555C-EAF1-4AB3-8A0C-CA93F01E8E15}" destId="{93B9E4D0-323A-41D3-8241-25B71C2A2CC7}" srcOrd="0" destOrd="0" presId="urn:microsoft.com/office/officeart/2005/8/layout/orgChart1"/>
    <dgm:cxn modelId="{7C36F5C2-0707-44AF-8D94-83AA3AD2675F}" type="presParOf" srcId="{552C555C-EAF1-4AB3-8A0C-CA93F01E8E15}" destId="{4B03644D-F16C-4BCB-909C-DFA63C2F3057}" srcOrd="1" destOrd="0" presId="urn:microsoft.com/office/officeart/2005/8/layout/orgChart1"/>
    <dgm:cxn modelId="{B1324C9E-D7C0-4BA0-B545-C3F227935737}" type="presParOf" srcId="{4B03644D-F16C-4BCB-909C-DFA63C2F3057}" destId="{5585BD2C-9914-4A02-8EF6-5A9DE5AC9F37}" srcOrd="0" destOrd="0" presId="urn:microsoft.com/office/officeart/2005/8/layout/orgChart1"/>
    <dgm:cxn modelId="{7BF095F3-E766-4E33-A636-1D089EC7B36D}" type="presParOf" srcId="{5585BD2C-9914-4A02-8EF6-5A9DE5AC9F37}" destId="{53D5C5B5-C9EA-4C71-ABA3-A07C27EC0485}" srcOrd="0" destOrd="0" presId="urn:microsoft.com/office/officeart/2005/8/layout/orgChart1"/>
    <dgm:cxn modelId="{01997448-84BD-4D03-AE09-076ED5ECD96D}" type="presParOf" srcId="{5585BD2C-9914-4A02-8EF6-5A9DE5AC9F37}" destId="{FEF2E4AA-FB6A-40A7-850E-67757C6F5FDD}" srcOrd="1" destOrd="0" presId="urn:microsoft.com/office/officeart/2005/8/layout/orgChart1"/>
    <dgm:cxn modelId="{7C0F9E63-696D-49A3-8EA7-673DAEDA3468}" type="presParOf" srcId="{4B03644D-F16C-4BCB-909C-DFA63C2F3057}" destId="{33317591-1857-4728-848D-D343A2D7A6FE}" srcOrd="1" destOrd="0" presId="urn:microsoft.com/office/officeart/2005/8/layout/orgChart1"/>
    <dgm:cxn modelId="{F796BE76-2F0F-4EF7-9F92-A545A60C003D}" type="presParOf" srcId="{33317591-1857-4728-848D-D343A2D7A6FE}" destId="{4F3F289F-8E2E-4606-8BC9-69D431D0BC26}" srcOrd="0" destOrd="0" presId="urn:microsoft.com/office/officeart/2005/8/layout/orgChart1"/>
    <dgm:cxn modelId="{5B5B00E1-CE26-4F37-A8A7-11B434C3FC42}" type="presParOf" srcId="{33317591-1857-4728-848D-D343A2D7A6FE}" destId="{1A0520BC-4715-4AB0-ADC9-5F4A6EB3BB23}" srcOrd="1" destOrd="0" presId="urn:microsoft.com/office/officeart/2005/8/layout/orgChart1"/>
    <dgm:cxn modelId="{95DB30FA-2330-4E48-8A51-73725FB85441}" type="presParOf" srcId="{1A0520BC-4715-4AB0-ADC9-5F4A6EB3BB23}" destId="{6E59B169-D0D5-4D3E-AE39-0E2C51379C58}" srcOrd="0" destOrd="0" presId="urn:microsoft.com/office/officeart/2005/8/layout/orgChart1"/>
    <dgm:cxn modelId="{4555314F-9FEE-4CF7-8EB9-2E0DE0554826}" type="presParOf" srcId="{6E59B169-D0D5-4D3E-AE39-0E2C51379C58}" destId="{9A6204B7-4555-4897-A3B4-1E6F00CC07F2}" srcOrd="0" destOrd="0" presId="urn:microsoft.com/office/officeart/2005/8/layout/orgChart1"/>
    <dgm:cxn modelId="{D842C54A-4753-4C41-A528-9F94F5E1078D}" type="presParOf" srcId="{6E59B169-D0D5-4D3E-AE39-0E2C51379C58}" destId="{2ADA225A-D62E-457A-9209-D05C8CB8A21F}" srcOrd="1" destOrd="0" presId="urn:microsoft.com/office/officeart/2005/8/layout/orgChart1"/>
    <dgm:cxn modelId="{E1942160-C4F3-4C0C-96D9-E2F6DF090EA3}" type="presParOf" srcId="{1A0520BC-4715-4AB0-ADC9-5F4A6EB3BB23}" destId="{F1CB07B1-8189-4FD9-9B87-C5BFFFEABF08}" srcOrd="1" destOrd="0" presId="urn:microsoft.com/office/officeart/2005/8/layout/orgChart1"/>
    <dgm:cxn modelId="{37431F6C-E2EE-414B-A963-366D58FBF6C7}" type="presParOf" srcId="{1A0520BC-4715-4AB0-ADC9-5F4A6EB3BB23}" destId="{FE103F17-614C-49E7-B1DC-4F4A3630ACF0}" srcOrd="2" destOrd="0" presId="urn:microsoft.com/office/officeart/2005/8/layout/orgChart1"/>
    <dgm:cxn modelId="{80567400-7E32-4E26-9A5E-B812D416B698}" type="presParOf" srcId="{33317591-1857-4728-848D-D343A2D7A6FE}" destId="{D9E6A37A-73EB-403C-8CA1-E03A7843C362}" srcOrd="2" destOrd="0" presId="urn:microsoft.com/office/officeart/2005/8/layout/orgChart1"/>
    <dgm:cxn modelId="{739A6BF4-09FF-4914-B08F-8BA704C7CA44}" type="presParOf" srcId="{33317591-1857-4728-848D-D343A2D7A6FE}" destId="{CE630715-A976-468A-ABD9-EF25EDEB24B2}" srcOrd="3" destOrd="0" presId="urn:microsoft.com/office/officeart/2005/8/layout/orgChart1"/>
    <dgm:cxn modelId="{583B1198-D3F4-496D-96AF-1AC04756CA19}" type="presParOf" srcId="{CE630715-A976-468A-ABD9-EF25EDEB24B2}" destId="{17681208-8284-45C2-A659-46337199C6C7}" srcOrd="0" destOrd="0" presId="urn:microsoft.com/office/officeart/2005/8/layout/orgChart1"/>
    <dgm:cxn modelId="{FDC461F7-A884-4863-A4E4-A0CB15FA0071}" type="presParOf" srcId="{17681208-8284-45C2-A659-46337199C6C7}" destId="{B8C26800-FDD5-4C34-912C-3C461D144DCF}" srcOrd="0" destOrd="0" presId="urn:microsoft.com/office/officeart/2005/8/layout/orgChart1"/>
    <dgm:cxn modelId="{FE3489E3-0E54-4450-B4D2-CAD6876AACD0}" type="presParOf" srcId="{17681208-8284-45C2-A659-46337199C6C7}" destId="{7A60A8B9-CF96-4C2A-B2AD-DBDCC273440B}" srcOrd="1" destOrd="0" presId="urn:microsoft.com/office/officeart/2005/8/layout/orgChart1"/>
    <dgm:cxn modelId="{84D1A261-52C5-4709-BEBD-BAD6B7822C28}" type="presParOf" srcId="{CE630715-A976-468A-ABD9-EF25EDEB24B2}" destId="{8F7AB505-94EF-4193-B854-F182859668F8}" srcOrd="1" destOrd="0" presId="urn:microsoft.com/office/officeart/2005/8/layout/orgChart1"/>
    <dgm:cxn modelId="{A3E22947-10FC-45E3-A3D9-8262F9ECCA15}" type="presParOf" srcId="{CE630715-A976-468A-ABD9-EF25EDEB24B2}" destId="{453F7CB7-0808-4CCE-8947-2BD2C6C9A1B8}" srcOrd="2" destOrd="0" presId="urn:microsoft.com/office/officeart/2005/8/layout/orgChart1"/>
    <dgm:cxn modelId="{7E7D8989-48C3-4262-9FB8-11624B6DCF7E}" type="presParOf" srcId="{4B03644D-F16C-4BCB-909C-DFA63C2F3057}" destId="{988AE54E-0BE8-4FBC-9087-CFB66DEC85EA}" srcOrd="2" destOrd="0" presId="urn:microsoft.com/office/officeart/2005/8/layout/orgChart1"/>
    <dgm:cxn modelId="{EF6AF180-C464-455B-8976-A0721E827C52}" type="presParOf" srcId="{552C555C-EAF1-4AB3-8A0C-CA93F01E8E15}" destId="{ACFA67B0-E22C-4BA1-A560-DDFFB0EEC130}" srcOrd="2" destOrd="0" presId="urn:microsoft.com/office/officeart/2005/8/layout/orgChart1"/>
    <dgm:cxn modelId="{C142DE03-1E68-418C-966F-8783CD8C6F9B}" type="presParOf" srcId="{552C555C-EAF1-4AB3-8A0C-CA93F01E8E15}" destId="{A6501869-447B-43F6-8A37-9F4429468AF4}" srcOrd="3" destOrd="0" presId="urn:microsoft.com/office/officeart/2005/8/layout/orgChart1"/>
    <dgm:cxn modelId="{1F9A40AF-9742-44BC-B3AE-E2FEC58D29DC}" type="presParOf" srcId="{A6501869-447B-43F6-8A37-9F4429468AF4}" destId="{B441C5C5-D5E8-45B1-9563-47F817C0B380}" srcOrd="0" destOrd="0" presId="urn:microsoft.com/office/officeart/2005/8/layout/orgChart1"/>
    <dgm:cxn modelId="{71DB6D28-3A65-401D-8FED-088A44439D94}" type="presParOf" srcId="{B441C5C5-D5E8-45B1-9563-47F817C0B380}" destId="{F9B1C6DB-B283-4D53-8DEA-282E01613ADC}" srcOrd="0" destOrd="0" presId="urn:microsoft.com/office/officeart/2005/8/layout/orgChart1"/>
    <dgm:cxn modelId="{DE0CD038-673F-4105-B767-D8508578AF14}" type="presParOf" srcId="{B441C5C5-D5E8-45B1-9563-47F817C0B380}" destId="{C8B29EC2-13AE-4219-B819-F9C0ADD6F0D5}" srcOrd="1" destOrd="0" presId="urn:microsoft.com/office/officeart/2005/8/layout/orgChart1"/>
    <dgm:cxn modelId="{6F2A438D-4B63-4324-81F5-02103B7BF86E}" type="presParOf" srcId="{A6501869-447B-43F6-8A37-9F4429468AF4}" destId="{EC1525E3-A888-47C6-B9EF-B04B112A07B0}" srcOrd="1" destOrd="0" presId="urn:microsoft.com/office/officeart/2005/8/layout/orgChart1"/>
    <dgm:cxn modelId="{77B1647D-FE1F-442D-9191-7B217E139C48}" type="presParOf" srcId="{EC1525E3-A888-47C6-B9EF-B04B112A07B0}" destId="{B227F926-2854-4A09-AA16-876A503D681F}" srcOrd="0" destOrd="0" presId="urn:microsoft.com/office/officeart/2005/8/layout/orgChart1"/>
    <dgm:cxn modelId="{13ABBF8F-D575-429F-96FC-4EB9110AA18C}" type="presParOf" srcId="{EC1525E3-A888-47C6-B9EF-B04B112A07B0}" destId="{0C4C10F4-2FBD-4C21-B3CF-9152EBF3B653}" srcOrd="1" destOrd="0" presId="urn:microsoft.com/office/officeart/2005/8/layout/orgChart1"/>
    <dgm:cxn modelId="{F554E441-29ED-42F4-AFBB-35B6CA026827}" type="presParOf" srcId="{0C4C10F4-2FBD-4C21-B3CF-9152EBF3B653}" destId="{6393BC34-1D3E-415E-91BB-4D48E296B17A}" srcOrd="0" destOrd="0" presId="urn:microsoft.com/office/officeart/2005/8/layout/orgChart1"/>
    <dgm:cxn modelId="{3D70E71D-3B59-4617-BC05-97E792C15D09}" type="presParOf" srcId="{6393BC34-1D3E-415E-91BB-4D48E296B17A}" destId="{0826B8D5-A787-4E11-B280-D283A8E02903}" srcOrd="0" destOrd="0" presId="urn:microsoft.com/office/officeart/2005/8/layout/orgChart1"/>
    <dgm:cxn modelId="{0962CBAC-410A-43B8-A576-6AE9B90A2DB2}" type="presParOf" srcId="{6393BC34-1D3E-415E-91BB-4D48E296B17A}" destId="{3DFD6A4B-72F1-4CCC-98A4-5CCD6E5E4EA9}" srcOrd="1" destOrd="0" presId="urn:microsoft.com/office/officeart/2005/8/layout/orgChart1"/>
    <dgm:cxn modelId="{53CCA811-AE2B-46BF-BD4E-974BCB1DDE35}" type="presParOf" srcId="{0C4C10F4-2FBD-4C21-B3CF-9152EBF3B653}" destId="{94147591-41BB-4450-AB6F-B5A95E350B72}" srcOrd="1" destOrd="0" presId="urn:microsoft.com/office/officeart/2005/8/layout/orgChart1"/>
    <dgm:cxn modelId="{850743B3-1F65-4BB5-9A45-F9CF54D70C36}" type="presParOf" srcId="{0C4C10F4-2FBD-4C21-B3CF-9152EBF3B653}" destId="{70DB868A-FDB1-4CCA-B17C-6373169DD750}" srcOrd="2" destOrd="0" presId="urn:microsoft.com/office/officeart/2005/8/layout/orgChart1"/>
    <dgm:cxn modelId="{18DA47BC-951C-4DAC-8366-DDEFA440628D}" type="presParOf" srcId="{A6501869-447B-43F6-8A37-9F4429468AF4}" destId="{FE738891-3AF8-44AE-B9FD-2F5015C11508}" srcOrd="2" destOrd="0" presId="urn:microsoft.com/office/officeart/2005/8/layout/orgChart1"/>
    <dgm:cxn modelId="{0899F56D-0CCE-44B5-B15B-F130A9C12AB8}" type="presParOf" srcId="{47A96CDA-F65A-48AD-90A6-4D554693919F}" destId="{1721E24B-3791-4B45-BC2F-F48BE444AC6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AEEE4-5A5B-4A95-9844-00C7F2BFA6F9}">
      <dsp:nvSpPr>
        <dsp:cNvPr id="0" name=""/>
        <dsp:cNvSpPr/>
      </dsp:nvSpPr>
      <dsp:spPr>
        <a:xfrm>
          <a:off x="3947349" y="2421151"/>
          <a:ext cx="142336" cy="585783"/>
        </a:xfrm>
        <a:custGeom>
          <a:avLst/>
          <a:gdLst/>
          <a:ahLst/>
          <a:cxnLst/>
          <a:rect l="0" t="0" r="0" b="0"/>
          <a:pathLst>
            <a:path>
              <a:moveTo>
                <a:pt x="0" y="0"/>
              </a:moveTo>
              <a:lnTo>
                <a:pt x="0" y="446614"/>
              </a:lnTo>
              <a:lnTo>
                <a:pt x="108520" y="446614"/>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4037FDA-01F8-489D-A505-E2D4AF8A7802}">
      <dsp:nvSpPr>
        <dsp:cNvPr id="0" name=""/>
        <dsp:cNvSpPr/>
      </dsp:nvSpPr>
      <dsp:spPr>
        <a:xfrm>
          <a:off x="3197225" y="1521181"/>
          <a:ext cx="1252813" cy="271608"/>
        </a:xfrm>
        <a:custGeom>
          <a:avLst/>
          <a:gdLst/>
          <a:ahLst/>
          <a:cxnLst/>
          <a:rect l="0" t="0" r="0" b="0"/>
          <a:pathLst>
            <a:path>
              <a:moveTo>
                <a:pt x="0" y="0"/>
              </a:moveTo>
              <a:lnTo>
                <a:pt x="0" y="106474"/>
              </a:lnTo>
              <a:lnTo>
                <a:pt x="955172" y="106474"/>
              </a:lnTo>
              <a:lnTo>
                <a:pt x="955172" y="207080"/>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6BC51BE-C36A-4976-B1B8-11AA5847DBBD}">
      <dsp:nvSpPr>
        <dsp:cNvPr id="0" name=""/>
        <dsp:cNvSpPr/>
      </dsp:nvSpPr>
      <dsp:spPr>
        <a:xfrm>
          <a:off x="1934219" y="2413454"/>
          <a:ext cx="147262" cy="1401687"/>
        </a:xfrm>
        <a:custGeom>
          <a:avLst/>
          <a:gdLst/>
          <a:ahLst/>
          <a:cxnLst/>
          <a:rect l="0" t="0" r="0" b="0"/>
          <a:pathLst>
            <a:path>
              <a:moveTo>
                <a:pt x="0" y="0"/>
              </a:moveTo>
              <a:lnTo>
                <a:pt x="0" y="1121038"/>
              </a:lnTo>
              <a:lnTo>
                <a:pt x="143722" y="1121038"/>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B211CFD-AB53-4C5A-B220-68467B8E0E2D}">
      <dsp:nvSpPr>
        <dsp:cNvPr id="0" name=""/>
        <dsp:cNvSpPr/>
      </dsp:nvSpPr>
      <dsp:spPr>
        <a:xfrm>
          <a:off x="1934219" y="2413454"/>
          <a:ext cx="147262" cy="565631"/>
        </a:xfrm>
        <a:custGeom>
          <a:avLst/>
          <a:gdLst/>
          <a:ahLst/>
          <a:cxnLst/>
          <a:rect l="0" t="0" r="0" b="0"/>
          <a:pathLst>
            <a:path>
              <a:moveTo>
                <a:pt x="0" y="0"/>
              </a:moveTo>
              <a:lnTo>
                <a:pt x="0" y="440750"/>
              </a:lnTo>
              <a:lnTo>
                <a:pt x="143722" y="440750"/>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6837FBB-D429-4667-B28E-2BD03D90F480}">
      <dsp:nvSpPr>
        <dsp:cNvPr id="0" name=""/>
        <dsp:cNvSpPr/>
      </dsp:nvSpPr>
      <dsp:spPr>
        <a:xfrm>
          <a:off x="2436908" y="1521181"/>
          <a:ext cx="760316" cy="263911"/>
        </a:xfrm>
        <a:custGeom>
          <a:avLst/>
          <a:gdLst/>
          <a:ahLst/>
          <a:cxnLst/>
          <a:rect l="0" t="0" r="0" b="0"/>
          <a:pathLst>
            <a:path>
              <a:moveTo>
                <a:pt x="579682" y="0"/>
              </a:moveTo>
              <a:lnTo>
                <a:pt x="579682" y="100606"/>
              </a:lnTo>
              <a:lnTo>
                <a:pt x="0" y="100606"/>
              </a:lnTo>
              <a:lnTo>
                <a:pt x="0" y="201212"/>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3FC3290-0619-400D-B8C4-DB425C9F8A83}">
      <dsp:nvSpPr>
        <dsp:cNvPr id="0" name=""/>
        <dsp:cNvSpPr/>
      </dsp:nvSpPr>
      <dsp:spPr>
        <a:xfrm>
          <a:off x="3151492" y="628360"/>
          <a:ext cx="91440" cy="264459"/>
        </a:xfrm>
        <a:custGeom>
          <a:avLst/>
          <a:gdLst/>
          <a:ahLst/>
          <a:cxnLst/>
          <a:rect l="0" t="0" r="0" b="0"/>
          <a:pathLst>
            <a:path>
              <a:moveTo>
                <a:pt x="45720" y="0"/>
              </a:moveTo>
              <a:lnTo>
                <a:pt x="45720" y="100690"/>
              </a:lnTo>
              <a:lnTo>
                <a:pt x="45729" y="100690"/>
              </a:lnTo>
              <a:lnTo>
                <a:pt x="45729" y="201296"/>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276D60F-3DB2-460E-9BD8-807AC112B473}">
      <dsp:nvSpPr>
        <dsp:cNvPr id="0" name=""/>
        <dsp:cNvSpPr/>
      </dsp:nvSpPr>
      <dsp:spPr>
        <a:xfrm>
          <a:off x="2573237" y="0"/>
          <a:ext cx="1247949" cy="628360"/>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a:solidFill>
                <a:sysClr val="windowText" lastClr="000000"/>
              </a:solidFill>
              <a:latin typeface="Calibri"/>
              <a:ea typeface="+mn-ea"/>
              <a:cs typeface="+mn-cs"/>
            </a:rPr>
            <a:t>Je hebt symptomen</a:t>
          </a:r>
        </a:p>
      </dsp:txBody>
      <dsp:txXfrm>
        <a:off x="2573237" y="0"/>
        <a:ext cx="1247949" cy="628360"/>
      </dsp:txXfrm>
    </dsp:sp>
    <dsp:sp modelId="{7138E9FE-A932-4ABB-93F1-95BD205C4A51}">
      <dsp:nvSpPr>
        <dsp:cNvPr id="0" name=""/>
        <dsp:cNvSpPr/>
      </dsp:nvSpPr>
      <dsp:spPr>
        <a:xfrm>
          <a:off x="989334" y="892820"/>
          <a:ext cx="4415780" cy="628360"/>
        </a:xfrm>
        <a:prstGeom prst="rect">
          <a:avLst/>
        </a:prstGeom>
        <a:solidFill>
          <a:sysClr val="window" lastClr="FFFFFF"/>
        </a:solidFill>
        <a:ln w="28575" cap="flat" cmpd="sng" algn="ctr">
          <a:solidFill>
            <a:srgbClr val="F7964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b="1" kern="1200" dirty="0">
              <a:solidFill>
                <a:sysClr val="windowText" lastClr="000000"/>
              </a:solidFill>
              <a:latin typeface="Calibri"/>
              <a:ea typeface="+mn-ea"/>
              <a:cs typeface="+mn-cs"/>
            </a:rPr>
            <a:t>BLIJF THUIS, ga in quarantaine en vul zelfevaluatietool in</a:t>
          </a:r>
        </a:p>
      </dsp:txBody>
      <dsp:txXfrm>
        <a:off x="989334" y="892820"/>
        <a:ext cx="4415780" cy="628360"/>
      </dsp:txXfrm>
    </dsp:sp>
    <dsp:sp modelId="{2AB2EEA3-00A5-4E5A-9259-4C812FF6D4FB}">
      <dsp:nvSpPr>
        <dsp:cNvPr id="0" name=""/>
        <dsp:cNvSpPr/>
      </dsp:nvSpPr>
      <dsp:spPr>
        <a:xfrm>
          <a:off x="1808547" y="1785093"/>
          <a:ext cx="1256721" cy="628360"/>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a:solidFill>
                <a:sysClr val="windowText" lastClr="000000"/>
              </a:solidFill>
              <a:latin typeface="Calibri"/>
              <a:ea typeface="+mn-ea"/>
              <a:cs typeface="+mn-cs"/>
            </a:rPr>
            <a:t>test is positief</a:t>
          </a:r>
        </a:p>
      </dsp:txBody>
      <dsp:txXfrm>
        <a:off x="1808547" y="1785093"/>
        <a:ext cx="1256721" cy="628360"/>
      </dsp:txXfrm>
    </dsp:sp>
    <dsp:sp modelId="{78B28587-6479-4D4C-9781-2CD6DF81869C}">
      <dsp:nvSpPr>
        <dsp:cNvPr id="0" name=""/>
        <dsp:cNvSpPr/>
      </dsp:nvSpPr>
      <dsp:spPr>
        <a:xfrm>
          <a:off x="2081482" y="2664905"/>
          <a:ext cx="1256721" cy="628360"/>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a:solidFill>
                <a:sysClr val="windowText" lastClr="000000"/>
              </a:solidFill>
              <a:latin typeface="Calibri"/>
              <a:ea typeface="+mn-ea"/>
              <a:cs typeface="+mn-cs"/>
            </a:rPr>
            <a:t>7 dagen isolatie</a:t>
          </a:r>
        </a:p>
      </dsp:txBody>
      <dsp:txXfrm>
        <a:off x="2081482" y="2664905"/>
        <a:ext cx="1256721" cy="628360"/>
      </dsp:txXfrm>
    </dsp:sp>
    <dsp:sp modelId="{DB9E652F-7592-4892-8B7F-9A68B0C37B78}">
      <dsp:nvSpPr>
        <dsp:cNvPr id="0" name=""/>
        <dsp:cNvSpPr/>
      </dsp:nvSpPr>
      <dsp:spPr>
        <a:xfrm>
          <a:off x="2081482" y="3431983"/>
          <a:ext cx="1256721" cy="766317"/>
        </a:xfrm>
        <a:prstGeom prst="rect">
          <a:avLst/>
        </a:prstGeom>
        <a:solidFill>
          <a:schemeClr val="lt1"/>
        </a:solidFill>
        <a:ln w="28575"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na 7 dagen uit isolatie als de klachten verdwenen zijn + 3 dagen </a:t>
          </a:r>
          <a:r>
            <a:rPr lang="nl-NL" sz="1000" b="1" kern="1200" dirty="0" smtClean="0">
              <a:solidFill>
                <a:sysClr val="windowText" lastClr="000000"/>
              </a:solidFill>
              <a:latin typeface="Calibri"/>
              <a:ea typeface="+mn-ea"/>
              <a:cs typeface="+mn-cs"/>
            </a:rPr>
            <a:t>voorzichtigheid</a:t>
          </a:r>
          <a:endParaRPr lang="nl-NL" sz="1000" b="1" kern="1200" dirty="0">
            <a:solidFill>
              <a:sysClr val="windowText" lastClr="000000"/>
            </a:solidFill>
            <a:latin typeface="Calibri"/>
            <a:ea typeface="+mn-ea"/>
            <a:cs typeface="+mn-cs"/>
          </a:endParaRPr>
        </a:p>
      </dsp:txBody>
      <dsp:txXfrm>
        <a:off x="2081482" y="3431983"/>
        <a:ext cx="1256721" cy="766317"/>
      </dsp:txXfrm>
    </dsp:sp>
    <dsp:sp modelId="{1D2A8C66-F28A-48C0-A280-DC3453251885}">
      <dsp:nvSpPr>
        <dsp:cNvPr id="0" name=""/>
        <dsp:cNvSpPr/>
      </dsp:nvSpPr>
      <dsp:spPr>
        <a:xfrm>
          <a:off x="3821677" y="1792790"/>
          <a:ext cx="1256721" cy="628360"/>
        </a:xfrm>
        <a:prstGeom prst="rect">
          <a:avLst/>
        </a:prstGeom>
        <a:solidFill>
          <a:sysClr val="window" lastClr="FFFFFF"/>
        </a:solidFill>
        <a:ln w="25400" cap="flat" cmpd="sng" algn="ctr">
          <a:solidFill>
            <a:srgbClr val="9BBB59"/>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Test is negatief</a:t>
          </a:r>
        </a:p>
      </dsp:txBody>
      <dsp:txXfrm>
        <a:off x="3821677" y="1792790"/>
        <a:ext cx="1256721" cy="628360"/>
      </dsp:txXfrm>
    </dsp:sp>
    <dsp:sp modelId="{8E16FFFE-539A-4C77-BD92-6E619593818C}">
      <dsp:nvSpPr>
        <dsp:cNvPr id="0" name=""/>
        <dsp:cNvSpPr/>
      </dsp:nvSpPr>
      <dsp:spPr>
        <a:xfrm>
          <a:off x="4089685" y="2692754"/>
          <a:ext cx="1256721" cy="628360"/>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l-NL" sz="800" b="1" kern="1200">
              <a:solidFill>
                <a:sysClr val="windowText" lastClr="000000"/>
              </a:solidFill>
              <a:latin typeface="Calibri"/>
              <a:ea typeface="+mn-ea"/>
              <a:cs typeface="+mn-cs"/>
            </a:rPr>
            <a:t>quarantaine mag beëindigd worden</a:t>
          </a:r>
        </a:p>
      </dsp:txBody>
      <dsp:txXfrm>
        <a:off x="4089685" y="2692754"/>
        <a:ext cx="1256721" cy="628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AEEE4-5A5B-4A95-9844-00C7F2BFA6F9}">
      <dsp:nvSpPr>
        <dsp:cNvPr id="0" name=""/>
        <dsp:cNvSpPr/>
      </dsp:nvSpPr>
      <dsp:spPr>
        <a:xfrm>
          <a:off x="5070286" y="2545133"/>
          <a:ext cx="116790" cy="626845"/>
        </a:xfrm>
        <a:custGeom>
          <a:avLst/>
          <a:gdLst/>
          <a:ahLst/>
          <a:cxnLst/>
          <a:rect l="0" t="0" r="0" b="0"/>
          <a:pathLst>
            <a:path>
              <a:moveTo>
                <a:pt x="0" y="0"/>
              </a:moveTo>
              <a:lnTo>
                <a:pt x="0" y="589467"/>
              </a:lnTo>
              <a:lnTo>
                <a:pt x="109826" y="589467"/>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4037FDA-01F8-489D-A505-E2D4AF8A7802}">
      <dsp:nvSpPr>
        <dsp:cNvPr id="0" name=""/>
        <dsp:cNvSpPr/>
      </dsp:nvSpPr>
      <dsp:spPr>
        <a:xfrm>
          <a:off x="4245768" y="1604904"/>
          <a:ext cx="1354721" cy="277474"/>
        </a:xfrm>
        <a:custGeom>
          <a:avLst/>
          <a:gdLst/>
          <a:ahLst/>
          <a:cxnLst/>
          <a:rect l="0" t="0" r="0" b="0"/>
          <a:pathLst>
            <a:path>
              <a:moveTo>
                <a:pt x="0" y="0"/>
              </a:moveTo>
              <a:lnTo>
                <a:pt x="0" y="130050"/>
              </a:lnTo>
              <a:lnTo>
                <a:pt x="1273941" y="130050"/>
              </a:lnTo>
              <a:lnTo>
                <a:pt x="1273941" y="260929"/>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6BC51BE-C36A-4976-B1B8-11AA5847DBBD}">
      <dsp:nvSpPr>
        <dsp:cNvPr id="0" name=""/>
        <dsp:cNvSpPr/>
      </dsp:nvSpPr>
      <dsp:spPr>
        <a:xfrm>
          <a:off x="2913634" y="2546014"/>
          <a:ext cx="198826" cy="1650060"/>
        </a:xfrm>
        <a:custGeom>
          <a:avLst/>
          <a:gdLst/>
          <a:ahLst/>
          <a:cxnLst/>
          <a:rect l="0" t="0" r="0" b="0"/>
          <a:pathLst>
            <a:path>
              <a:moveTo>
                <a:pt x="0" y="0"/>
              </a:moveTo>
              <a:lnTo>
                <a:pt x="0" y="1551669"/>
              </a:lnTo>
              <a:lnTo>
                <a:pt x="186970" y="1551669"/>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B211CFD-AB53-4C5A-B220-68467B8E0E2D}">
      <dsp:nvSpPr>
        <dsp:cNvPr id="0" name=""/>
        <dsp:cNvSpPr/>
      </dsp:nvSpPr>
      <dsp:spPr>
        <a:xfrm>
          <a:off x="2913634" y="2546014"/>
          <a:ext cx="198826" cy="609733"/>
        </a:xfrm>
        <a:custGeom>
          <a:avLst/>
          <a:gdLst/>
          <a:ahLst/>
          <a:cxnLst/>
          <a:rect l="0" t="0" r="0" b="0"/>
          <a:pathLst>
            <a:path>
              <a:moveTo>
                <a:pt x="0" y="0"/>
              </a:moveTo>
              <a:lnTo>
                <a:pt x="0" y="573375"/>
              </a:lnTo>
              <a:lnTo>
                <a:pt x="186970" y="5733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6837FBB-D429-4667-B28E-2BD03D90F480}">
      <dsp:nvSpPr>
        <dsp:cNvPr id="0" name=""/>
        <dsp:cNvSpPr/>
      </dsp:nvSpPr>
      <dsp:spPr>
        <a:xfrm>
          <a:off x="3443836" y="1604904"/>
          <a:ext cx="801931" cy="278356"/>
        </a:xfrm>
        <a:custGeom>
          <a:avLst/>
          <a:gdLst/>
          <a:ahLst/>
          <a:cxnLst/>
          <a:rect l="0" t="0" r="0" b="0"/>
          <a:pathLst>
            <a:path>
              <a:moveTo>
                <a:pt x="754113" y="0"/>
              </a:moveTo>
              <a:lnTo>
                <a:pt x="754113" y="130879"/>
              </a:lnTo>
              <a:lnTo>
                <a:pt x="0" y="130879"/>
              </a:lnTo>
              <a:lnTo>
                <a:pt x="0" y="261758"/>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3FC3290-0619-400D-B8C4-DB425C9F8A83}">
      <dsp:nvSpPr>
        <dsp:cNvPr id="0" name=""/>
        <dsp:cNvSpPr/>
      </dsp:nvSpPr>
      <dsp:spPr>
        <a:xfrm>
          <a:off x="4200035" y="662753"/>
          <a:ext cx="91440" cy="279397"/>
        </a:xfrm>
        <a:custGeom>
          <a:avLst/>
          <a:gdLst/>
          <a:ahLst/>
          <a:cxnLst/>
          <a:rect l="0" t="0" r="0" b="0"/>
          <a:pathLst>
            <a:path>
              <a:moveTo>
                <a:pt x="45720" y="0"/>
              </a:moveTo>
              <a:lnTo>
                <a:pt x="45720" y="131643"/>
              </a:lnTo>
              <a:lnTo>
                <a:pt x="45732" y="131643"/>
              </a:lnTo>
              <a:lnTo>
                <a:pt x="45732" y="262523"/>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276D60F-3DB2-460E-9BD8-807AC112B473}">
      <dsp:nvSpPr>
        <dsp:cNvPr id="0" name=""/>
        <dsp:cNvSpPr/>
      </dsp:nvSpPr>
      <dsp:spPr>
        <a:xfrm>
          <a:off x="2717452" y="0"/>
          <a:ext cx="3056605" cy="662753"/>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Je hebt een positieve zelftest</a:t>
          </a:r>
        </a:p>
      </dsp:txBody>
      <dsp:txXfrm>
        <a:off x="2717452" y="0"/>
        <a:ext cx="3056605" cy="662753"/>
      </dsp:txXfrm>
    </dsp:sp>
    <dsp:sp modelId="{7138E9FE-A932-4ABB-93F1-95BD205C4A51}">
      <dsp:nvSpPr>
        <dsp:cNvPr id="0" name=""/>
        <dsp:cNvSpPr/>
      </dsp:nvSpPr>
      <dsp:spPr>
        <a:xfrm>
          <a:off x="1917031" y="942151"/>
          <a:ext cx="4657473" cy="662753"/>
        </a:xfrm>
        <a:prstGeom prst="rect">
          <a:avLst/>
        </a:prstGeom>
        <a:solidFill>
          <a:sysClr val="window" lastClr="FFFFFF"/>
        </a:solidFill>
        <a:ln w="25400" cap="flat" cmpd="sng" algn="ctr">
          <a:solidFill>
            <a:srgbClr val="F7964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BLIJF THUIS, ga in isolatie en vraag een </a:t>
          </a:r>
          <a:r>
            <a:rPr lang="nl-NL" sz="1000" b="1" kern="1200" dirty="0" smtClean="0">
              <a:solidFill>
                <a:sysClr val="windowText" lastClr="000000"/>
              </a:solidFill>
              <a:latin typeface="Calibri"/>
              <a:ea typeface="+mn-ea"/>
              <a:cs typeface="+mn-cs"/>
            </a:rPr>
            <a:t>activatiecode </a:t>
          </a:r>
          <a:r>
            <a:rPr lang="nl-NL" sz="1000" b="1" kern="1200" dirty="0">
              <a:solidFill>
                <a:sysClr val="windowText" lastClr="000000"/>
              </a:solidFill>
              <a:latin typeface="Calibri"/>
              <a:ea typeface="+mn-ea"/>
              <a:cs typeface="+mn-cs"/>
            </a:rPr>
            <a:t>voor PCR-test aan</a:t>
          </a:r>
        </a:p>
      </dsp:txBody>
      <dsp:txXfrm>
        <a:off x="1917031" y="942151"/>
        <a:ext cx="4657473" cy="662753"/>
      </dsp:txXfrm>
    </dsp:sp>
    <dsp:sp modelId="{2AB2EEA3-00A5-4E5A-9259-4C812FF6D4FB}">
      <dsp:nvSpPr>
        <dsp:cNvPr id="0" name=""/>
        <dsp:cNvSpPr/>
      </dsp:nvSpPr>
      <dsp:spPr>
        <a:xfrm>
          <a:off x="2781083" y="1883261"/>
          <a:ext cx="1325506" cy="662753"/>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test is positief</a:t>
          </a:r>
        </a:p>
      </dsp:txBody>
      <dsp:txXfrm>
        <a:off x="2781083" y="1883261"/>
        <a:ext cx="1325506" cy="662753"/>
      </dsp:txXfrm>
    </dsp:sp>
    <dsp:sp modelId="{78B28587-6479-4D4C-9781-2CD6DF81869C}">
      <dsp:nvSpPr>
        <dsp:cNvPr id="0" name=""/>
        <dsp:cNvSpPr/>
      </dsp:nvSpPr>
      <dsp:spPr>
        <a:xfrm>
          <a:off x="3112460" y="2824371"/>
          <a:ext cx="1325506" cy="662753"/>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7 dagen isolatie</a:t>
          </a:r>
        </a:p>
      </dsp:txBody>
      <dsp:txXfrm>
        <a:off x="3112460" y="2824371"/>
        <a:ext cx="1325506" cy="662753"/>
      </dsp:txXfrm>
    </dsp:sp>
    <dsp:sp modelId="{DB9E652F-7592-4892-8B7F-9A68B0C37B78}">
      <dsp:nvSpPr>
        <dsp:cNvPr id="0" name=""/>
        <dsp:cNvSpPr/>
      </dsp:nvSpPr>
      <dsp:spPr>
        <a:xfrm>
          <a:off x="3112460" y="3765481"/>
          <a:ext cx="2375149" cy="861188"/>
        </a:xfrm>
        <a:prstGeom prst="rect">
          <a:avLst/>
        </a:prstGeom>
        <a:solidFill>
          <a:schemeClr val="lt1"/>
        </a:solidFill>
        <a:ln w="28575"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na 7 dagen uit isolatie als de </a:t>
          </a:r>
          <a:r>
            <a:rPr lang="nl-NL" sz="1000" b="1" kern="1200" dirty="0" smtClean="0">
              <a:solidFill>
                <a:sysClr val="windowText" lastClr="000000"/>
              </a:solidFill>
              <a:latin typeface="Calibri"/>
              <a:ea typeface="+mn-ea"/>
              <a:cs typeface="+mn-cs"/>
            </a:rPr>
            <a:t>klachten 3 dagen verminderd zijn plus  3 dagen voorzichtigheid</a:t>
          </a:r>
          <a:endParaRPr lang="nl-NL" sz="1000" b="1" kern="1200" dirty="0">
            <a:solidFill>
              <a:sysClr val="windowText" lastClr="000000"/>
            </a:solidFill>
            <a:latin typeface="Calibri"/>
            <a:ea typeface="+mn-ea"/>
            <a:cs typeface="+mn-cs"/>
          </a:endParaRPr>
        </a:p>
      </dsp:txBody>
      <dsp:txXfrm>
        <a:off x="3112460" y="3765481"/>
        <a:ext cx="2375149" cy="861188"/>
      </dsp:txXfrm>
    </dsp:sp>
    <dsp:sp modelId="{1D2A8C66-F28A-48C0-A280-DC3453251885}">
      <dsp:nvSpPr>
        <dsp:cNvPr id="0" name=""/>
        <dsp:cNvSpPr/>
      </dsp:nvSpPr>
      <dsp:spPr>
        <a:xfrm>
          <a:off x="4937736" y="1882379"/>
          <a:ext cx="1325506" cy="662753"/>
        </a:xfrm>
        <a:prstGeom prst="rect">
          <a:avLst/>
        </a:prstGeom>
        <a:solidFill>
          <a:sysClr val="window" lastClr="FFFFFF"/>
        </a:solidFill>
        <a:ln w="25400" cap="flat" cmpd="sng" algn="ctr">
          <a:solidFill>
            <a:srgbClr val="9BBB59"/>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Test is negatief</a:t>
          </a:r>
        </a:p>
      </dsp:txBody>
      <dsp:txXfrm>
        <a:off x="4937736" y="1882379"/>
        <a:ext cx="1325506" cy="662753"/>
      </dsp:txXfrm>
    </dsp:sp>
    <dsp:sp modelId="{8E16FFFE-539A-4C77-BD92-6E619593818C}">
      <dsp:nvSpPr>
        <dsp:cNvPr id="0" name=""/>
        <dsp:cNvSpPr/>
      </dsp:nvSpPr>
      <dsp:spPr>
        <a:xfrm>
          <a:off x="5187077" y="2840602"/>
          <a:ext cx="1325506" cy="662753"/>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isolatie mag beëindigd worden</a:t>
          </a:r>
        </a:p>
      </dsp:txBody>
      <dsp:txXfrm>
        <a:off x="5187077" y="2840602"/>
        <a:ext cx="1325506" cy="662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DFA3B-94D8-43EA-88F8-862C6CB34BA8}">
      <dsp:nvSpPr>
        <dsp:cNvPr id="0" name=""/>
        <dsp:cNvSpPr/>
      </dsp:nvSpPr>
      <dsp:spPr>
        <a:xfrm>
          <a:off x="6470166" y="1576664"/>
          <a:ext cx="195327" cy="1523555"/>
        </a:xfrm>
        <a:custGeom>
          <a:avLst/>
          <a:gdLst/>
          <a:ahLst/>
          <a:cxnLst/>
          <a:rect l="0" t="0" r="0" b="0"/>
          <a:pathLst>
            <a:path>
              <a:moveTo>
                <a:pt x="0" y="0"/>
              </a:moveTo>
              <a:lnTo>
                <a:pt x="0" y="1523555"/>
              </a:lnTo>
              <a:lnTo>
                <a:pt x="195327" y="152355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3F3E0FF-20EB-497A-B757-C09D0CFA5E21}">
      <dsp:nvSpPr>
        <dsp:cNvPr id="0" name=""/>
        <dsp:cNvSpPr/>
      </dsp:nvSpPr>
      <dsp:spPr>
        <a:xfrm>
          <a:off x="6470166" y="1576664"/>
          <a:ext cx="195327" cy="599004"/>
        </a:xfrm>
        <a:custGeom>
          <a:avLst/>
          <a:gdLst/>
          <a:ahLst/>
          <a:cxnLst/>
          <a:rect l="0" t="0" r="0" b="0"/>
          <a:pathLst>
            <a:path>
              <a:moveTo>
                <a:pt x="0" y="0"/>
              </a:moveTo>
              <a:lnTo>
                <a:pt x="0" y="599004"/>
              </a:lnTo>
              <a:lnTo>
                <a:pt x="195327" y="599004"/>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37196D3-4633-4D83-B3AF-11B06DE88DCA}">
      <dsp:nvSpPr>
        <dsp:cNvPr id="0" name=""/>
        <dsp:cNvSpPr/>
      </dsp:nvSpPr>
      <dsp:spPr>
        <a:xfrm>
          <a:off x="4558051" y="651092"/>
          <a:ext cx="1261022" cy="600026"/>
        </a:xfrm>
        <a:custGeom>
          <a:avLst/>
          <a:gdLst/>
          <a:ahLst/>
          <a:cxnLst/>
          <a:rect l="0" t="0" r="0" b="0"/>
          <a:pathLst>
            <a:path>
              <a:moveTo>
                <a:pt x="0" y="0"/>
              </a:moveTo>
              <a:lnTo>
                <a:pt x="0" y="600026"/>
              </a:lnTo>
              <a:lnTo>
                <a:pt x="1261022" y="600026"/>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8E4CF34-0549-44B8-A334-A5393AD99CD3}">
      <dsp:nvSpPr>
        <dsp:cNvPr id="0" name=""/>
        <dsp:cNvSpPr/>
      </dsp:nvSpPr>
      <dsp:spPr>
        <a:xfrm>
          <a:off x="3912285" y="2501215"/>
          <a:ext cx="91440" cy="637679"/>
        </a:xfrm>
        <a:custGeom>
          <a:avLst/>
          <a:gdLst/>
          <a:ahLst/>
          <a:cxnLst/>
          <a:rect l="0" t="0" r="0" b="0"/>
          <a:pathLst>
            <a:path>
              <a:moveTo>
                <a:pt x="135818" y="0"/>
              </a:moveTo>
              <a:lnTo>
                <a:pt x="135818" y="637679"/>
              </a:lnTo>
              <a:lnTo>
                <a:pt x="45720" y="637679"/>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F736B81-59C8-46D0-B6C4-76238125C1F5}">
      <dsp:nvSpPr>
        <dsp:cNvPr id="0" name=""/>
        <dsp:cNvSpPr/>
      </dsp:nvSpPr>
      <dsp:spPr>
        <a:xfrm>
          <a:off x="3911621" y="2501215"/>
          <a:ext cx="136481" cy="1504218"/>
        </a:xfrm>
        <a:custGeom>
          <a:avLst/>
          <a:gdLst/>
          <a:ahLst/>
          <a:cxnLst/>
          <a:rect l="0" t="0" r="0" b="0"/>
          <a:pathLst>
            <a:path>
              <a:moveTo>
                <a:pt x="136481" y="0"/>
              </a:moveTo>
              <a:lnTo>
                <a:pt x="136481" y="1504218"/>
              </a:lnTo>
              <a:lnTo>
                <a:pt x="0" y="1504218"/>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9EC7B59-5A3D-40AB-ADED-A7810A7FA82C}">
      <dsp:nvSpPr>
        <dsp:cNvPr id="0" name=""/>
        <dsp:cNvSpPr/>
      </dsp:nvSpPr>
      <dsp:spPr>
        <a:xfrm>
          <a:off x="2472460" y="1576664"/>
          <a:ext cx="924550" cy="599004"/>
        </a:xfrm>
        <a:custGeom>
          <a:avLst/>
          <a:gdLst/>
          <a:ahLst/>
          <a:cxnLst/>
          <a:rect l="0" t="0" r="0" b="0"/>
          <a:pathLst>
            <a:path>
              <a:moveTo>
                <a:pt x="0" y="0"/>
              </a:moveTo>
              <a:lnTo>
                <a:pt x="0" y="599004"/>
              </a:lnTo>
              <a:lnTo>
                <a:pt x="924550" y="599004"/>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F101448-75FC-4E41-80EE-A1E4BF44B045}">
      <dsp:nvSpPr>
        <dsp:cNvPr id="0" name=""/>
        <dsp:cNvSpPr/>
      </dsp:nvSpPr>
      <dsp:spPr>
        <a:xfrm>
          <a:off x="838219" y="2501215"/>
          <a:ext cx="195327" cy="1523555"/>
        </a:xfrm>
        <a:custGeom>
          <a:avLst/>
          <a:gdLst/>
          <a:ahLst/>
          <a:cxnLst/>
          <a:rect l="0" t="0" r="0" b="0"/>
          <a:pathLst>
            <a:path>
              <a:moveTo>
                <a:pt x="0" y="0"/>
              </a:moveTo>
              <a:lnTo>
                <a:pt x="0" y="1523555"/>
              </a:lnTo>
              <a:lnTo>
                <a:pt x="195327" y="152355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1354835-F798-424A-BD0F-D575F007FF73}">
      <dsp:nvSpPr>
        <dsp:cNvPr id="0" name=""/>
        <dsp:cNvSpPr/>
      </dsp:nvSpPr>
      <dsp:spPr>
        <a:xfrm>
          <a:off x="838219" y="2501215"/>
          <a:ext cx="195327" cy="599004"/>
        </a:xfrm>
        <a:custGeom>
          <a:avLst/>
          <a:gdLst/>
          <a:ahLst/>
          <a:cxnLst/>
          <a:rect l="0" t="0" r="0" b="0"/>
          <a:pathLst>
            <a:path>
              <a:moveTo>
                <a:pt x="0" y="0"/>
              </a:moveTo>
              <a:lnTo>
                <a:pt x="0" y="599004"/>
              </a:lnTo>
              <a:lnTo>
                <a:pt x="195327" y="599004"/>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CBF5FAB-AE99-40DF-86E7-B16C6A4FC370}">
      <dsp:nvSpPr>
        <dsp:cNvPr id="0" name=""/>
        <dsp:cNvSpPr/>
      </dsp:nvSpPr>
      <dsp:spPr>
        <a:xfrm>
          <a:off x="1489311" y="1576664"/>
          <a:ext cx="983149" cy="599004"/>
        </a:xfrm>
        <a:custGeom>
          <a:avLst/>
          <a:gdLst/>
          <a:ahLst/>
          <a:cxnLst/>
          <a:rect l="0" t="0" r="0" b="0"/>
          <a:pathLst>
            <a:path>
              <a:moveTo>
                <a:pt x="983149" y="0"/>
              </a:moveTo>
              <a:lnTo>
                <a:pt x="983149" y="599004"/>
              </a:lnTo>
              <a:lnTo>
                <a:pt x="0" y="599004"/>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3D3EF3B-32CA-4393-A1FE-C3AA1FCD8061}">
      <dsp:nvSpPr>
        <dsp:cNvPr id="0" name=""/>
        <dsp:cNvSpPr/>
      </dsp:nvSpPr>
      <dsp:spPr>
        <a:xfrm>
          <a:off x="3123552" y="651092"/>
          <a:ext cx="1434499" cy="600026"/>
        </a:xfrm>
        <a:custGeom>
          <a:avLst/>
          <a:gdLst/>
          <a:ahLst/>
          <a:cxnLst/>
          <a:rect l="0" t="0" r="0" b="0"/>
          <a:pathLst>
            <a:path>
              <a:moveTo>
                <a:pt x="1434499" y="0"/>
              </a:moveTo>
              <a:lnTo>
                <a:pt x="1434499" y="600026"/>
              </a:lnTo>
              <a:lnTo>
                <a:pt x="0" y="600026"/>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276D60F-3DB2-460E-9BD8-807AC112B473}">
      <dsp:nvSpPr>
        <dsp:cNvPr id="0" name=""/>
        <dsp:cNvSpPr/>
      </dsp:nvSpPr>
      <dsp:spPr>
        <a:xfrm>
          <a:off x="3906959" y="0"/>
          <a:ext cx="1302184" cy="651092"/>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Je had een HRC als ≥ 18 jaar</a:t>
          </a:r>
        </a:p>
      </dsp:txBody>
      <dsp:txXfrm>
        <a:off x="3906959" y="0"/>
        <a:ext cx="1302184" cy="651092"/>
      </dsp:txXfrm>
    </dsp:sp>
    <dsp:sp modelId="{6D687D9E-D448-4C82-A8A7-D1FBDF05DF2B}">
      <dsp:nvSpPr>
        <dsp:cNvPr id="0" name=""/>
        <dsp:cNvSpPr/>
      </dsp:nvSpPr>
      <dsp:spPr>
        <a:xfrm>
          <a:off x="1821368" y="925572"/>
          <a:ext cx="1302184" cy="651092"/>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a:solidFill>
                <a:sysClr val="windowText" lastClr="000000"/>
              </a:solidFill>
              <a:latin typeface="Calibri"/>
              <a:ea typeface="+mn-ea"/>
              <a:cs typeface="+mn-cs"/>
            </a:rPr>
            <a:t>Je bent gevaccineerd</a:t>
          </a:r>
        </a:p>
      </dsp:txBody>
      <dsp:txXfrm>
        <a:off x="1821368" y="925572"/>
        <a:ext cx="1302184" cy="651092"/>
      </dsp:txXfrm>
    </dsp:sp>
    <dsp:sp modelId="{BA1B2C36-467E-4338-A3B4-9B558FF199B8}">
      <dsp:nvSpPr>
        <dsp:cNvPr id="0" name=""/>
        <dsp:cNvSpPr/>
      </dsp:nvSpPr>
      <dsp:spPr>
        <a:xfrm>
          <a:off x="187127" y="1850122"/>
          <a:ext cx="1302184" cy="651092"/>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dirty="0">
              <a:solidFill>
                <a:sysClr val="windowText" lastClr="000000"/>
              </a:solidFill>
              <a:latin typeface="Calibri"/>
              <a:ea typeface="+mn-ea"/>
              <a:cs typeface="+mn-cs"/>
            </a:rPr>
            <a:t>Laatste prik &lt; 5 maanden geleden of een booster of herstelcertificaat (150 dagen)</a:t>
          </a:r>
        </a:p>
      </dsp:txBody>
      <dsp:txXfrm>
        <a:off x="187127" y="1850122"/>
        <a:ext cx="1302184" cy="651092"/>
      </dsp:txXfrm>
    </dsp:sp>
    <dsp:sp modelId="{43DB4028-A47B-4506-A681-B9DD3116C069}">
      <dsp:nvSpPr>
        <dsp:cNvPr id="0" name=""/>
        <dsp:cNvSpPr/>
      </dsp:nvSpPr>
      <dsp:spPr>
        <a:xfrm>
          <a:off x="1033546" y="2774673"/>
          <a:ext cx="1302184" cy="651092"/>
        </a:xfrm>
        <a:prstGeom prst="rect">
          <a:avLst/>
        </a:prstGeom>
        <a:solidFill>
          <a:sysClr val="window" lastClr="FFFFFF"/>
        </a:solidFill>
        <a:ln w="25400" cap="flat" cmpd="sng" algn="ctr">
          <a:solidFill>
            <a:srgbClr val="9BBB59"/>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dirty="0">
              <a:solidFill>
                <a:sysClr val="windowText" lastClr="000000"/>
              </a:solidFill>
              <a:latin typeface="Calibri"/>
              <a:ea typeface="+mn-ea"/>
              <a:cs typeface="+mn-cs"/>
            </a:rPr>
            <a:t>geen PCR test </a:t>
          </a:r>
        </a:p>
        <a:p>
          <a:pPr lvl="0" algn="ctr" defTabSz="400050">
            <a:lnSpc>
              <a:spcPct val="90000"/>
            </a:lnSpc>
            <a:spcBef>
              <a:spcPct val="0"/>
            </a:spcBef>
            <a:spcAft>
              <a:spcPct val="35000"/>
            </a:spcAft>
          </a:pPr>
          <a:r>
            <a:rPr lang="nl-NL" sz="900" kern="1200" dirty="0">
              <a:solidFill>
                <a:sysClr val="windowText" lastClr="000000"/>
              </a:solidFill>
              <a:latin typeface="Calibri"/>
              <a:ea typeface="+mn-ea"/>
              <a:cs typeface="+mn-cs"/>
            </a:rPr>
            <a:t>geen quarantaine</a:t>
          </a:r>
        </a:p>
      </dsp:txBody>
      <dsp:txXfrm>
        <a:off x="1033546" y="2774673"/>
        <a:ext cx="1302184" cy="651092"/>
      </dsp:txXfrm>
    </dsp:sp>
    <dsp:sp modelId="{3B3DDEB0-166A-423B-959E-7A0E778C600E}">
      <dsp:nvSpPr>
        <dsp:cNvPr id="0" name=""/>
        <dsp:cNvSpPr/>
      </dsp:nvSpPr>
      <dsp:spPr>
        <a:xfrm>
          <a:off x="1033546" y="3699224"/>
          <a:ext cx="1302184" cy="651092"/>
        </a:xfrm>
        <a:prstGeom prst="rect">
          <a:avLst/>
        </a:prstGeom>
        <a:solidFill>
          <a:sysClr val="window" lastClr="FFFFFF"/>
        </a:solidFill>
        <a:ln w="25400" cap="flat" cmpd="sng" algn="ctr">
          <a:solidFill>
            <a:srgbClr val="F7964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dirty="0">
              <a:solidFill>
                <a:sysClr val="windowText" lastClr="000000"/>
              </a:solidFill>
              <a:latin typeface="Calibri"/>
              <a:ea typeface="+mn-ea"/>
              <a:cs typeface="+mn-cs"/>
            </a:rPr>
            <a:t>wel FFP2 en afstand houden van kwetsbare personen</a:t>
          </a:r>
        </a:p>
      </dsp:txBody>
      <dsp:txXfrm>
        <a:off x="1033546" y="3699224"/>
        <a:ext cx="1302184" cy="651092"/>
      </dsp:txXfrm>
    </dsp:sp>
    <dsp:sp modelId="{B760DDE5-DF7D-49E3-95CB-7C79F9EF7032}">
      <dsp:nvSpPr>
        <dsp:cNvPr id="0" name=""/>
        <dsp:cNvSpPr/>
      </dsp:nvSpPr>
      <dsp:spPr>
        <a:xfrm>
          <a:off x="3397011" y="1850122"/>
          <a:ext cx="1302184" cy="651092"/>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dirty="0">
              <a:solidFill>
                <a:sysClr val="windowText" lastClr="000000"/>
              </a:solidFill>
              <a:latin typeface="Calibri"/>
              <a:ea typeface="+mn-ea"/>
              <a:cs typeface="+mn-cs"/>
            </a:rPr>
            <a:t>Laatste prik </a:t>
          </a:r>
          <a:r>
            <a:rPr lang="nl-NL" sz="900" kern="1200" dirty="0" smtClean="0">
              <a:solidFill>
                <a:sysClr val="windowText" lastClr="000000"/>
              </a:solidFill>
              <a:latin typeface="Calibri"/>
              <a:ea typeface="+mn-ea"/>
              <a:cs typeface="+mn-cs"/>
            </a:rPr>
            <a:t>&gt; </a:t>
          </a:r>
          <a:r>
            <a:rPr lang="nl-NL" sz="900" kern="1200" dirty="0">
              <a:solidFill>
                <a:sysClr val="windowText" lastClr="000000"/>
              </a:solidFill>
              <a:latin typeface="Calibri"/>
              <a:ea typeface="+mn-ea"/>
              <a:cs typeface="+mn-cs"/>
            </a:rPr>
            <a:t>5 maanden geleden of </a:t>
          </a:r>
          <a:r>
            <a:rPr lang="nl-NL" sz="900" kern="1200" dirty="0" smtClean="0">
              <a:solidFill>
                <a:sysClr val="windowText" lastClr="000000"/>
              </a:solidFill>
              <a:latin typeface="Calibri"/>
              <a:ea typeface="+mn-ea"/>
              <a:cs typeface="+mn-cs"/>
            </a:rPr>
            <a:t>geen </a:t>
          </a:r>
          <a:r>
            <a:rPr lang="nl-NL" sz="900" kern="1200" dirty="0">
              <a:solidFill>
                <a:sysClr val="windowText" lastClr="000000"/>
              </a:solidFill>
              <a:latin typeface="Calibri"/>
              <a:ea typeface="+mn-ea"/>
              <a:cs typeface="+mn-cs"/>
            </a:rPr>
            <a:t>booster</a:t>
          </a:r>
        </a:p>
      </dsp:txBody>
      <dsp:txXfrm>
        <a:off x="3397011" y="1850122"/>
        <a:ext cx="1302184" cy="651092"/>
      </dsp:txXfrm>
    </dsp:sp>
    <dsp:sp modelId="{DAE16EDD-7399-45FA-8CB0-1B54D50351F9}">
      <dsp:nvSpPr>
        <dsp:cNvPr id="0" name=""/>
        <dsp:cNvSpPr/>
      </dsp:nvSpPr>
      <dsp:spPr>
        <a:xfrm>
          <a:off x="2609437" y="3679887"/>
          <a:ext cx="1302184" cy="651092"/>
        </a:xfrm>
        <a:prstGeom prst="rect">
          <a:avLst/>
        </a:prstGeom>
        <a:solidFill>
          <a:sysClr val="window" lastClr="FFFFFF"/>
        </a:solidFill>
        <a:ln w="25400" cap="flat" cmpd="sng" algn="ctr">
          <a:solidFill>
            <a:srgbClr val="F7964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dirty="0">
              <a:solidFill>
                <a:sysClr val="windowText" lastClr="000000"/>
              </a:solidFill>
              <a:latin typeface="Calibri"/>
              <a:ea typeface="+mn-ea"/>
              <a:cs typeface="+mn-cs"/>
            </a:rPr>
            <a:t>uit quarantaine met negatieve zelftest op dag 4,5,6 en 7</a:t>
          </a:r>
        </a:p>
      </dsp:txBody>
      <dsp:txXfrm>
        <a:off x="2609437" y="3679887"/>
        <a:ext cx="1302184" cy="651092"/>
      </dsp:txXfrm>
    </dsp:sp>
    <dsp:sp modelId="{B2580D75-5209-4D84-BBFB-74C9ABBF91F4}">
      <dsp:nvSpPr>
        <dsp:cNvPr id="0" name=""/>
        <dsp:cNvSpPr/>
      </dsp:nvSpPr>
      <dsp:spPr>
        <a:xfrm>
          <a:off x="2655821" y="2813348"/>
          <a:ext cx="1302184" cy="651092"/>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dirty="0">
              <a:solidFill>
                <a:sysClr val="windowText" lastClr="000000"/>
              </a:solidFill>
              <a:latin typeface="Calibri"/>
              <a:ea typeface="+mn-ea"/>
              <a:cs typeface="+mn-cs"/>
            </a:rPr>
            <a:t>4 dagen quarantaine</a:t>
          </a:r>
        </a:p>
      </dsp:txBody>
      <dsp:txXfrm>
        <a:off x="2655821" y="2813348"/>
        <a:ext cx="1302184" cy="651092"/>
      </dsp:txXfrm>
    </dsp:sp>
    <dsp:sp modelId="{5E955302-449C-4055-B16A-EB1082C17DB1}">
      <dsp:nvSpPr>
        <dsp:cNvPr id="0" name=""/>
        <dsp:cNvSpPr/>
      </dsp:nvSpPr>
      <dsp:spPr>
        <a:xfrm>
          <a:off x="5819074" y="925572"/>
          <a:ext cx="1302184" cy="651092"/>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dirty="0">
              <a:solidFill>
                <a:sysClr val="windowText" lastClr="000000"/>
              </a:solidFill>
              <a:latin typeface="Calibri"/>
              <a:ea typeface="+mn-ea"/>
              <a:cs typeface="+mn-cs"/>
            </a:rPr>
            <a:t>Je bent niet gevaccineerd</a:t>
          </a:r>
        </a:p>
      </dsp:txBody>
      <dsp:txXfrm>
        <a:off x="5819074" y="925572"/>
        <a:ext cx="1302184" cy="651092"/>
      </dsp:txXfrm>
    </dsp:sp>
    <dsp:sp modelId="{D46EEE0B-7AB3-428C-A5F9-0A2AA982D26F}">
      <dsp:nvSpPr>
        <dsp:cNvPr id="0" name=""/>
        <dsp:cNvSpPr/>
      </dsp:nvSpPr>
      <dsp:spPr>
        <a:xfrm>
          <a:off x="6665493" y="1850122"/>
          <a:ext cx="1302184" cy="651092"/>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a:solidFill>
                <a:sysClr val="windowText" lastClr="000000"/>
              </a:solidFill>
              <a:latin typeface="Calibri"/>
              <a:ea typeface="+mn-ea"/>
              <a:cs typeface="+mn-cs"/>
            </a:rPr>
            <a:t>10 dagen quarantaine</a:t>
          </a:r>
        </a:p>
      </dsp:txBody>
      <dsp:txXfrm>
        <a:off x="6665493" y="1850122"/>
        <a:ext cx="1302184" cy="651092"/>
      </dsp:txXfrm>
    </dsp:sp>
    <dsp:sp modelId="{AEBFDCBE-CAFD-458D-8B49-7671AB92749A}">
      <dsp:nvSpPr>
        <dsp:cNvPr id="0" name=""/>
        <dsp:cNvSpPr/>
      </dsp:nvSpPr>
      <dsp:spPr>
        <a:xfrm>
          <a:off x="6665493" y="2774673"/>
          <a:ext cx="1638916" cy="651092"/>
        </a:xfrm>
        <a:prstGeom prst="rect">
          <a:avLst/>
        </a:prstGeom>
        <a:solidFill>
          <a:sysClr val="window" lastClr="FFFFFF"/>
        </a:solidFill>
        <a:ln w="25400" cap="flat" cmpd="sng" algn="ctr">
          <a:solidFill>
            <a:srgbClr val="F7964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kern="1200" dirty="0">
              <a:solidFill>
                <a:schemeClr val="tx1"/>
              </a:solidFill>
              <a:latin typeface="Calibri"/>
              <a:ea typeface="+mn-ea"/>
              <a:cs typeface="+mn-cs"/>
            </a:rPr>
            <a:t>Mag vanaf dag 7 stoppen indien iedere dag negatieve zelftest t.e.m. dag </a:t>
          </a:r>
          <a:r>
            <a:rPr lang="nl-NL" sz="1000" kern="1200" dirty="0" smtClean="0">
              <a:solidFill>
                <a:schemeClr val="tx1"/>
              </a:solidFill>
              <a:latin typeface="Calibri"/>
              <a:ea typeface="+mn-ea"/>
              <a:cs typeface="+mn-cs"/>
            </a:rPr>
            <a:t>10</a:t>
          </a:r>
          <a:endParaRPr lang="nl-NL" sz="1000" kern="1200" dirty="0">
            <a:solidFill>
              <a:schemeClr val="tx1"/>
            </a:solidFill>
            <a:latin typeface="Calibri"/>
            <a:ea typeface="+mn-ea"/>
            <a:cs typeface="+mn-cs"/>
          </a:endParaRPr>
        </a:p>
      </dsp:txBody>
      <dsp:txXfrm>
        <a:off x="6665493" y="2774673"/>
        <a:ext cx="1638916" cy="651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FDD95-A2C6-4791-96F5-FA443C6981E7}">
      <dsp:nvSpPr>
        <dsp:cNvPr id="0" name=""/>
        <dsp:cNvSpPr/>
      </dsp:nvSpPr>
      <dsp:spPr>
        <a:xfrm>
          <a:off x="4381239" y="2741892"/>
          <a:ext cx="91440" cy="1042655"/>
        </a:xfrm>
        <a:custGeom>
          <a:avLst/>
          <a:gdLst/>
          <a:ahLst/>
          <a:cxnLst/>
          <a:rect l="0" t="0" r="0" b="0"/>
          <a:pathLst>
            <a:path>
              <a:moveTo>
                <a:pt x="45720" y="0"/>
              </a:moveTo>
              <a:lnTo>
                <a:pt x="45720" y="1042655"/>
              </a:lnTo>
              <a:lnTo>
                <a:pt x="49434" y="104265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4572CFD-CF25-4C93-ACE8-9239ADEA122F}">
      <dsp:nvSpPr>
        <dsp:cNvPr id="0" name=""/>
        <dsp:cNvSpPr/>
      </dsp:nvSpPr>
      <dsp:spPr>
        <a:xfrm>
          <a:off x="4005576" y="1133602"/>
          <a:ext cx="1327340" cy="475842"/>
        </a:xfrm>
        <a:custGeom>
          <a:avLst/>
          <a:gdLst/>
          <a:ahLst/>
          <a:cxnLst/>
          <a:rect l="0" t="0" r="0" b="0"/>
          <a:pathLst>
            <a:path>
              <a:moveTo>
                <a:pt x="0" y="0"/>
              </a:moveTo>
              <a:lnTo>
                <a:pt x="0" y="238028"/>
              </a:lnTo>
              <a:lnTo>
                <a:pt x="1327340" y="238028"/>
              </a:lnTo>
              <a:lnTo>
                <a:pt x="1327340" y="475842"/>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5628D50-F7EB-4727-84B1-783F6EA8549E}">
      <dsp:nvSpPr>
        <dsp:cNvPr id="0" name=""/>
        <dsp:cNvSpPr/>
      </dsp:nvSpPr>
      <dsp:spPr>
        <a:xfrm>
          <a:off x="1635577" y="2741892"/>
          <a:ext cx="91440" cy="1042655"/>
        </a:xfrm>
        <a:custGeom>
          <a:avLst/>
          <a:gdLst/>
          <a:ahLst/>
          <a:cxnLst/>
          <a:rect l="0" t="0" r="0" b="0"/>
          <a:pathLst>
            <a:path>
              <a:moveTo>
                <a:pt x="50861" y="0"/>
              </a:moveTo>
              <a:lnTo>
                <a:pt x="45720" y="104265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54E3882-5DB9-4579-B172-643E14177869}">
      <dsp:nvSpPr>
        <dsp:cNvPr id="0" name=""/>
        <dsp:cNvSpPr/>
      </dsp:nvSpPr>
      <dsp:spPr>
        <a:xfrm>
          <a:off x="2592396" y="1133602"/>
          <a:ext cx="1413180" cy="475842"/>
        </a:xfrm>
        <a:custGeom>
          <a:avLst/>
          <a:gdLst/>
          <a:ahLst/>
          <a:cxnLst/>
          <a:rect l="0" t="0" r="0" b="0"/>
          <a:pathLst>
            <a:path>
              <a:moveTo>
                <a:pt x="1413180" y="0"/>
              </a:moveTo>
              <a:lnTo>
                <a:pt x="1413180" y="238028"/>
              </a:lnTo>
              <a:lnTo>
                <a:pt x="0" y="238028"/>
              </a:lnTo>
              <a:lnTo>
                <a:pt x="0" y="475842"/>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276D60F-3DB2-460E-9BD8-807AC112B473}">
      <dsp:nvSpPr>
        <dsp:cNvPr id="0" name=""/>
        <dsp:cNvSpPr/>
      </dsp:nvSpPr>
      <dsp:spPr>
        <a:xfrm>
          <a:off x="2873129" y="1155"/>
          <a:ext cx="2264893" cy="1132446"/>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a:solidFill>
                <a:sysClr val="windowText" lastClr="000000"/>
              </a:solidFill>
              <a:latin typeface="Calibri"/>
              <a:ea typeface="+mn-ea"/>
              <a:cs typeface="+mn-cs"/>
            </a:rPr>
            <a:t>kind in het basisonderwijs/kinderopvang</a:t>
          </a:r>
        </a:p>
      </dsp:txBody>
      <dsp:txXfrm>
        <a:off x="2873129" y="1155"/>
        <a:ext cx="2264893" cy="1132446"/>
      </dsp:txXfrm>
    </dsp:sp>
    <dsp:sp modelId="{ECEE35CC-AA67-4C48-ABA4-2090F758E3CC}">
      <dsp:nvSpPr>
        <dsp:cNvPr id="0" name=""/>
        <dsp:cNvSpPr/>
      </dsp:nvSpPr>
      <dsp:spPr>
        <a:xfrm>
          <a:off x="1459949" y="1609445"/>
          <a:ext cx="2264893" cy="1132446"/>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4 besmettingen in 1 </a:t>
          </a:r>
          <a:r>
            <a:rPr lang="nl-NL" sz="1000" b="1" kern="1200" dirty="0" smtClean="0">
              <a:solidFill>
                <a:sysClr val="windowText" lastClr="000000"/>
              </a:solidFill>
              <a:latin typeface="Calibri"/>
              <a:ea typeface="+mn-ea"/>
              <a:cs typeface="+mn-cs"/>
            </a:rPr>
            <a:t>klas (leerlingen plus leerkracht)</a:t>
          </a:r>
          <a:endParaRPr lang="nl-NL" sz="1000" b="1" kern="1200" dirty="0">
            <a:solidFill>
              <a:sysClr val="windowText" lastClr="000000"/>
            </a:solidFill>
            <a:latin typeface="Calibri"/>
            <a:ea typeface="+mn-ea"/>
            <a:cs typeface="+mn-cs"/>
          </a:endParaRPr>
        </a:p>
      </dsp:txBody>
      <dsp:txXfrm>
        <a:off x="1459949" y="1609445"/>
        <a:ext cx="2264893" cy="1132446"/>
      </dsp:txXfrm>
    </dsp:sp>
    <dsp:sp modelId="{D146C4CD-9E48-4B96-B907-16B086A49087}">
      <dsp:nvSpPr>
        <dsp:cNvPr id="0" name=""/>
        <dsp:cNvSpPr/>
      </dsp:nvSpPr>
      <dsp:spPr>
        <a:xfrm>
          <a:off x="1681297" y="3218324"/>
          <a:ext cx="2264893" cy="1132446"/>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hele </a:t>
          </a:r>
          <a:r>
            <a:rPr lang="nl-NL" sz="1000" b="1" kern="1200" dirty="0" smtClean="0">
              <a:solidFill>
                <a:sysClr val="windowText" lastClr="000000"/>
              </a:solidFill>
              <a:latin typeface="Calibri"/>
              <a:ea typeface="+mn-ea"/>
              <a:cs typeface="+mn-cs"/>
            </a:rPr>
            <a:t>klas plus leerkracht </a:t>
          </a:r>
          <a:r>
            <a:rPr lang="nl-NL" sz="1000" b="1" kern="1200" dirty="0">
              <a:solidFill>
                <a:sysClr val="windowText" lastClr="000000"/>
              </a:solidFill>
              <a:latin typeface="Calibri"/>
              <a:ea typeface="+mn-ea"/>
              <a:cs typeface="+mn-cs"/>
            </a:rPr>
            <a:t>5 dagen in quarantaine</a:t>
          </a:r>
        </a:p>
      </dsp:txBody>
      <dsp:txXfrm>
        <a:off x="1681297" y="3218324"/>
        <a:ext cx="2264893" cy="1132446"/>
      </dsp:txXfrm>
    </dsp:sp>
    <dsp:sp modelId="{0A2894B9-DFE7-4301-B3FE-8BCB80565073}">
      <dsp:nvSpPr>
        <dsp:cNvPr id="0" name=""/>
        <dsp:cNvSpPr/>
      </dsp:nvSpPr>
      <dsp:spPr>
        <a:xfrm>
          <a:off x="4200470" y="1609445"/>
          <a:ext cx="2264893" cy="1132446"/>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25% besmettingen in 1 </a:t>
          </a:r>
          <a:r>
            <a:rPr lang="nl-NL" sz="1000" b="1" kern="1200" dirty="0" smtClean="0">
              <a:solidFill>
                <a:sysClr val="windowText" lastClr="000000"/>
              </a:solidFill>
              <a:latin typeface="Calibri"/>
              <a:ea typeface="+mn-ea"/>
              <a:cs typeface="+mn-cs"/>
            </a:rPr>
            <a:t>klasgroep (16 </a:t>
          </a:r>
          <a:r>
            <a:rPr lang="nl-NL" sz="1000" b="1" kern="1200" dirty="0" err="1" smtClean="0">
              <a:solidFill>
                <a:sysClr val="windowText" lastClr="000000"/>
              </a:solidFill>
              <a:latin typeface="Calibri"/>
              <a:ea typeface="+mn-ea"/>
              <a:cs typeface="+mn-cs"/>
            </a:rPr>
            <a:t>llg</a:t>
          </a:r>
          <a:r>
            <a:rPr lang="nl-NL" sz="1000" b="1" kern="1200" dirty="0" smtClean="0">
              <a:solidFill>
                <a:sysClr val="windowText" lastClr="000000"/>
              </a:solidFill>
              <a:latin typeface="Calibri"/>
              <a:ea typeface="+mn-ea"/>
              <a:cs typeface="+mn-cs"/>
            </a:rPr>
            <a:t>)</a:t>
          </a:r>
        </a:p>
        <a:p>
          <a:pPr lvl="0" algn="ctr" defTabSz="444500">
            <a:lnSpc>
              <a:spcPct val="90000"/>
            </a:lnSpc>
            <a:spcBef>
              <a:spcPct val="0"/>
            </a:spcBef>
            <a:spcAft>
              <a:spcPct val="35000"/>
            </a:spcAft>
          </a:pPr>
          <a:r>
            <a:rPr lang="nl-BE" sz="1000" b="1" kern="1200" dirty="0" smtClean="0">
              <a:solidFill>
                <a:sysClr val="windowText" lastClr="000000"/>
              </a:solidFill>
              <a:latin typeface="Calibri"/>
              <a:ea typeface="+mn-ea"/>
              <a:cs typeface="+mn-cs"/>
            </a:rPr>
            <a:t>Leerlingen plus leerkracht</a:t>
          </a:r>
          <a:endParaRPr lang="nl-NL" sz="1000" b="1" kern="1200" dirty="0">
            <a:solidFill>
              <a:sysClr val="windowText" lastClr="000000"/>
            </a:solidFill>
            <a:latin typeface="Calibri"/>
            <a:ea typeface="+mn-ea"/>
            <a:cs typeface="+mn-cs"/>
          </a:endParaRPr>
        </a:p>
      </dsp:txBody>
      <dsp:txXfrm>
        <a:off x="4200470" y="1609445"/>
        <a:ext cx="2264893" cy="1132446"/>
      </dsp:txXfrm>
    </dsp:sp>
    <dsp:sp modelId="{C7030672-4EC7-4FDD-BBC0-25380EB84199}">
      <dsp:nvSpPr>
        <dsp:cNvPr id="0" name=""/>
        <dsp:cNvSpPr/>
      </dsp:nvSpPr>
      <dsp:spPr>
        <a:xfrm>
          <a:off x="4430674" y="3218324"/>
          <a:ext cx="2264893" cy="1132446"/>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hele </a:t>
          </a:r>
          <a:r>
            <a:rPr lang="nl-NL" sz="1000" b="1" kern="1200" dirty="0" smtClean="0">
              <a:solidFill>
                <a:sysClr val="windowText" lastClr="000000"/>
              </a:solidFill>
              <a:latin typeface="Calibri"/>
              <a:ea typeface="+mn-ea"/>
              <a:cs typeface="+mn-cs"/>
            </a:rPr>
            <a:t>klas plus leerkracht </a:t>
          </a:r>
          <a:r>
            <a:rPr lang="nl-NL" sz="1000" b="1" kern="1200" dirty="0">
              <a:solidFill>
                <a:sysClr val="windowText" lastClr="000000"/>
              </a:solidFill>
              <a:latin typeface="Calibri"/>
              <a:ea typeface="+mn-ea"/>
              <a:cs typeface="+mn-cs"/>
            </a:rPr>
            <a:t>5 dagen in quarantaine</a:t>
          </a:r>
        </a:p>
      </dsp:txBody>
      <dsp:txXfrm>
        <a:off x="4430674" y="3218324"/>
        <a:ext cx="2264893" cy="1132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13910-D4E9-498A-ABD2-18478CDCAD17}">
      <dsp:nvSpPr>
        <dsp:cNvPr id="0" name=""/>
        <dsp:cNvSpPr/>
      </dsp:nvSpPr>
      <dsp:spPr>
        <a:xfrm>
          <a:off x="4605277" y="1300244"/>
          <a:ext cx="161121" cy="2782022"/>
        </a:xfrm>
        <a:custGeom>
          <a:avLst/>
          <a:gdLst/>
          <a:ahLst/>
          <a:cxnLst/>
          <a:rect l="0" t="0" r="0" b="0"/>
          <a:pathLst>
            <a:path>
              <a:moveTo>
                <a:pt x="0" y="0"/>
              </a:moveTo>
              <a:lnTo>
                <a:pt x="0" y="2782022"/>
              </a:lnTo>
              <a:lnTo>
                <a:pt x="161121" y="2782022"/>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A10DA27-C60B-4A36-84C9-6BA001CB777B}">
      <dsp:nvSpPr>
        <dsp:cNvPr id="0" name=""/>
        <dsp:cNvSpPr/>
      </dsp:nvSpPr>
      <dsp:spPr>
        <a:xfrm>
          <a:off x="4605277" y="1300244"/>
          <a:ext cx="161121" cy="2019383"/>
        </a:xfrm>
        <a:custGeom>
          <a:avLst/>
          <a:gdLst/>
          <a:ahLst/>
          <a:cxnLst/>
          <a:rect l="0" t="0" r="0" b="0"/>
          <a:pathLst>
            <a:path>
              <a:moveTo>
                <a:pt x="0" y="0"/>
              </a:moveTo>
              <a:lnTo>
                <a:pt x="0" y="2019383"/>
              </a:lnTo>
              <a:lnTo>
                <a:pt x="161121" y="2019383"/>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88E2884-F5BD-4CFF-9105-0B62F7B1904E}">
      <dsp:nvSpPr>
        <dsp:cNvPr id="0" name=""/>
        <dsp:cNvSpPr/>
      </dsp:nvSpPr>
      <dsp:spPr>
        <a:xfrm>
          <a:off x="4605277" y="1300244"/>
          <a:ext cx="161121" cy="1256743"/>
        </a:xfrm>
        <a:custGeom>
          <a:avLst/>
          <a:gdLst/>
          <a:ahLst/>
          <a:cxnLst/>
          <a:rect l="0" t="0" r="0" b="0"/>
          <a:pathLst>
            <a:path>
              <a:moveTo>
                <a:pt x="0" y="0"/>
              </a:moveTo>
              <a:lnTo>
                <a:pt x="0" y="1256743"/>
              </a:lnTo>
              <a:lnTo>
                <a:pt x="161121" y="1256743"/>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F15C5FC-A397-4F94-8B70-409CBDC4F828}">
      <dsp:nvSpPr>
        <dsp:cNvPr id="0" name=""/>
        <dsp:cNvSpPr/>
      </dsp:nvSpPr>
      <dsp:spPr>
        <a:xfrm>
          <a:off x="4605277" y="1300244"/>
          <a:ext cx="141045" cy="437524"/>
        </a:xfrm>
        <a:custGeom>
          <a:avLst/>
          <a:gdLst/>
          <a:ahLst/>
          <a:cxnLst/>
          <a:rect l="0" t="0" r="0" b="0"/>
          <a:pathLst>
            <a:path>
              <a:moveTo>
                <a:pt x="0" y="0"/>
              </a:moveTo>
              <a:lnTo>
                <a:pt x="0" y="437524"/>
              </a:lnTo>
              <a:lnTo>
                <a:pt x="141045" y="437524"/>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4572CFD-CF25-4C93-ACE8-9239ADEA122F}">
      <dsp:nvSpPr>
        <dsp:cNvPr id="0" name=""/>
        <dsp:cNvSpPr/>
      </dsp:nvSpPr>
      <dsp:spPr>
        <a:xfrm>
          <a:off x="4098740" y="537503"/>
          <a:ext cx="936193" cy="225671"/>
        </a:xfrm>
        <a:custGeom>
          <a:avLst/>
          <a:gdLst/>
          <a:ahLst/>
          <a:cxnLst/>
          <a:rect l="0" t="0" r="0" b="0"/>
          <a:pathLst>
            <a:path>
              <a:moveTo>
                <a:pt x="0" y="0"/>
              </a:moveTo>
              <a:lnTo>
                <a:pt x="0" y="112886"/>
              </a:lnTo>
              <a:lnTo>
                <a:pt x="860536" y="112886"/>
              </a:lnTo>
              <a:lnTo>
                <a:pt x="860536" y="225671"/>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494BD59-1605-4437-900E-B8AD1035B0BC}">
      <dsp:nvSpPr>
        <dsp:cNvPr id="0" name=""/>
        <dsp:cNvSpPr/>
      </dsp:nvSpPr>
      <dsp:spPr>
        <a:xfrm>
          <a:off x="2692180" y="1300244"/>
          <a:ext cx="161121" cy="2019383"/>
        </a:xfrm>
        <a:custGeom>
          <a:avLst/>
          <a:gdLst/>
          <a:ahLst/>
          <a:cxnLst/>
          <a:rect l="0" t="0" r="0" b="0"/>
          <a:pathLst>
            <a:path>
              <a:moveTo>
                <a:pt x="0" y="0"/>
              </a:moveTo>
              <a:lnTo>
                <a:pt x="0" y="2019383"/>
              </a:lnTo>
              <a:lnTo>
                <a:pt x="161121" y="20193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C22789-EF2D-498E-B6CA-DD80824F7190}">
      <dsp:nvSpPr>
        <dsp:cNvPr id="0" name=""/>
        <dsp:cNvSpPr/>
      </dsp:nvSpPr>
      <dsp:spPr>
        <a:xfrm>
          <a:off x="2692180" y="1300244"/>
          <a:ext cx="161121" cy="1256743"/>
        </a:xfrm>
        <a:custGeom>
          <a:avLst/>
          <a:gdLst/>
          <a:ahLst/>
          <a:cxnLst/>
          <a:rect l="0" t="0" r="0" b="0"/>
          <a:pathLst>
            <a:path>
              <a:moveTo>
                <a:pt x="0" y="0"/>
              </a:moveTo>
              <a:lnTo>
                <a:pt x="0" y="1256743"/>
              </a:lnTo>
              <a:lnTo>
                <a:pt x="161121" y="1256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628D50-F7EB-4727-84B1-783F6EA8549E}">
      <dsp:nvSpPr>
        <dsp:cNvPr id="0" name=""/>
        <dsp:cNvSpPr/>
      </dsp:nvSpPr>
      <dsp:spPr>
        <a:xfrm>
          <a:off x="2644022" y="1300244"/>
          <a:ext cx="91440" cy="494485"/>
        </a:xfrm>
        <a:custGeom>
          <a:avLst/>
          <a:gdLst/>
          <a:ahLst/>
          <a:cxnLst/>
          <a:rect l="0" t="0" r="0" b="0"/>
          <a:pathLst>
            <a:path>
              <a:moveTo>
                <a:pt x="48158" y="0"/>
              </a:moveTo>
              <a:lnTo>
                <a:pt x="45720" y="49448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54E3882-5DB9-4579-B172-643E14177869}">
      <dsp:nvSpPr>
        <dsp:cNvPr id="0" name=""/>
        <dsp:cNvSpPr/>
      </dsp:nvSpPr>
      <dsp:spPr>
        <a:xfrm>
          <a:off x="3121836" y="537503"/>
          <a:ext cx="976903" cy="225671"/>
        </a:xfrm>
        <a:custGeom>
          <a:avLst/>
          <a:gdLst/>
          <a:ahLst/>
          <a:cxnLst/>
          <a:rect l="0" t="0" r="0" b="0"/>
          <a:pathLst>
            <a:path>
              <a:moveTo>
                <a:pt x="901246" y="0"/>
              </a:moveTo>
              <a:lnTo>
                <a:pt x="901246" y="112886"/>
              </a:lnTo>
              <a:lnTo>
                <a:pt x="0" y="112886"/>
              </a:lnTo>
              <a:lnTo>
                <a:pt x="0" y="225671"/>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276D60F-3DB2-460E-9BD8-807AC112B473}">
      <dsp:nvSpPr>
        <dsp:cNvPr id="0" name=""/>
        <dsp:cNvSpPr/>
      </dsp:nvSpPr>
      <dsp:spPr>
        <a:xfrm>
          <a:off x="2989416" y="433"/>
          <a:ext cx="2218646" cy="537070"/>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smtClean="0">
              <a:solidFill>
                <a:sysClr val="windowText" lastClr="000000"/>
              </a:solidFill>
              <a:latin typeface="Calibri"/>
              <a:ea typeface="+mn-ea"/>
              <a:cs typeface="+mn-cs"/>
            </a:rPr>
            <a:t>blootstelling </a:t>
          </a:r>
          <a:r>
            <a:rPr lang="nl-NL" sz="1000" b="1" kern="1200" dirty="0">
              <a:solidFill>
                <a:sysClr val="windowText" lastClr="000000"/>
              </a:solidFill>
              <a:latin typeface="Calibri"/>
              <a:ea typeface="+mn-ea"/>
              <a:cs typeface="+mn-cs"/>
            </a:rPr>
            <a:t>kind &lt; 12 jaar buiten school</a:t>
          </a:r>
        </a:p>
      </dsp:txBody>
      <dsp:txXfrm>
        <a:off x="2989416" y="433"/>
        <a:ext cx="2218646" cy="537070"/>
      </dsp:txXfrm>
    </dsp:sp>
    <dsp:sp modelId="{ECEE35CC-AA67-4C48-ABA4-2090F758E3CC}">
      <dsp:nvSpPr>
        <dsp:cNvPr id="0" name=""/>
        <dsp:cNvSpPr/>
      </dsp:nvSpPr>
      <dsp:spPr>
        <a:xfrm>
          <a:off x="2584766" y="763174"/>
          <a:ext cx="1074140" cy="537070"/>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smtClean="0">
              <a:solidFill>
                <a:sysClr val="windowText" lastClr="000000"/>
              </a:solidFill>
              <a:latin typeface="Calibri"/>
              <a:ea typeface="+mn-ea"/>
              <a:cs typeface="+mn-cs"/>
            </a:rPr>
            <a:t>Thuiscontext ouder en/of </a:t>
          </a:r>
          <a:r>
            <a:rPr lang="nl-NL" sz="1000" b="1" kern="1200" dirty="0" err="1" smtClean="0">
              <a:solidFill>
                <a:sysClr val="windowText" lastClr="000000"/>
              </a:solidFill>
              <a:latin typeface="Calibri"/>
              <a:ea typeface="+mn-ea"/>
              <a:cs typeface="+mn-cs"/>
            </a:rPr>
            <a:t>brussen</a:t>
          </a:r>
          <a:r>
            <a:rPr lang="nl-NL" sz="1000" b="1" kern="1200" dirty="0" smtClean="0">
              <a:solidFill>
                <a:sysClr val="windowText" lastClr="000000"/>
              </a:solidFill>
              <a:latin typeface="Calibri"/>
              <a:ea typeface="+mn-ea"/>
              <a:cs typeface="+mn-cs"/>
            </a:rPr>
            <a:t> positief </a:t>
          </a:r>
          <a:endParaRPr lang="nl-NL" sz="1000" b="1" kern="1200" dirty="0">
            <a:solidFill>
              <a:sysClr val="windowText" lastClr="000000"/>
            </a:solidFill>
            <a:latin typeface="Calibri"/>
            <a:ea typeface="+mn-ea"/>
            <a:cs typeface="+mn-cs"/>
          </a:endParaRPr>
        </a:p>
      </dsp:txBody>
      <dsp:txXfrm>
        <a:off x="2584766" y="763174"/>
        <a:ext cx="1074140" cy="537070"/>
      </dsp:txXfrm>
    </dsp:sp>
    <dsp:sp modelId="{D146C4CD-9E48-4B96-B907-16B086A49087}">
      <dsp:nvSpPr>
        <dsp:cNvPr id="0" name=""/>
        <dsp:cNvSpPr/>
      </dsp:nvSpPr>
      <dsp:spPr>
        <a:xfrm>
          <a:off x="2689742" y="1526195"/>
          <a:ext cx="1536213" cy="537070"/>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dirty="0">
              <a:solidFill>
                <a:sysClr val="windowText" lastClr="000000"/>
              </a:solidFill>
              <a:latin typeface="Calibri"/>
              <a:ea typeface="+mn-ea"/>
              <a:cs typeface="+mn-cs"/>
            </a:rPr>
            <a:t>HRC en kijk naar vaccinatiestatus minst gevaccineerde ouder</a:t>
          </a:r>
        </a:p>
      </dsp:txBody>
      <dsp:txXfrm>
        <a:off x="2689742" y="1526195"/>
        <a:ext cx="1536213" cy="537070"/>
      </dsp:txXfrm>
    </dsp:sp>
    <dsp:sp modelId="{1657230C-0807-4A6D-B033-7B7233204C50}">
      <dsp:nvSpPr>
        <dsp:cNvPr id="0" name=""/>
        <dsp:cNvSpPr/>
      </dsp:nvSpPr>
      <dsp:spPr>
        <a:xfrm>
          <a:off x="2853301" y="2288453"/>
          <a:ext cx="1687527" cy="537070"/>
        </a:xfrm>
        <a:prstGeom prst="rect">
          <a:avLst/>
        </a:prstGeom>
        <a:solidFill>
          <a:schemeClr val="lt1"/>
        </a:solidFill>
        <a:ln w="28575"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BE" sz="1000" b="1" kern="1200" dirty="0" smtClean="0">
              <a:solidFill>
                <a:sysClr val="windowText" lastClr="000000"/>
              </a:solidFill>
              <a:latin typeface="Calibri"/>
              <a:ea typeface="+mn-ea"/>
              <a:cs typeface="+mn-cs"/>
            </a:rPr>
            <a:t>Zelftest op dag 10 en </a:t>
          </a:r>
          <a:r>
            <a:rPr lang="nl-BE" sz="1000" b="0" kern="1200" dirty="0" smtClean="0">
              <a:solidFill>
                <a:sysClr val="windowText" lastClr="000000"/>
              </a:solidFill>
              <a:latin typeface="Calibri"/>
              <a:ea typeface="+mn-ea"/>
              <a:cs typeface="+mn-cs"/>
            </a:rPr>
            <a:t>voorzichtigheidsperiode</a:t>
          </a:r>
          <a:r>
            <a:rPr lang="nl-BE" sz="1000" b="1" kern="1200" dirty="0" smtClean="0">
              <a:solidFill>
                <a:sysClr val="windowText" lastClr="000000"/>
              </a:solidFill>
              <a:latin typeface="Calibri"/>
              <a:ea typeface="+mn-ea"/>
              <a:cs typeface="+mn-cs"/>
            </a:rPr>
            <a:t> tot dag 20</a:t>
          </a:r>
          <a:endParaRPr lang="nl-NL" sz="1000" b="1" kern="1200" dirty="0">
            <a:solidFill>
              <a:sysClr val="windowText" lastClr="000000"/>
            </a:solidFill>
            <a:latin typeface="Calibri"/>
            <a:ea typeface="+mn-ea"/>
            <a:cs typeface="+mn-cs"/>
          </a:endParaRPr>
        </a:p>
      </dsp:txBody>
      <dsp:txXfrm>
        <a:off x="2853301" y="2288453"/>
        <a:ext cx="1687527" cy="537070"/>
      </dsp:txXfrm>
    </dsp:sp>
    <dsp:sp modelId="{CCF4A557-78E2-4085-9A75-26783392EC10}">
      <dsp:nvSpPr>
        <dsp:cNvPr id="0" name=""/>
        <dsp:cNvSpPr/>
      </dsp:nvSpPr>
      <dsp:spPr>
        <a:xfrm>
          <a:off x="2853301" y="3051093"/>
          <a:ext cx="1611865" cy="537070"/>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BE" sz="1000" b="1" kern="1200" dirty="0" smtClean="0">
              <a:solidFill>
                <a:sysClr val="windowText" lastClr="000000"/>
              </a:solidFill>
              <a:latin typeface="Calibri"/>
              <a:ea typeface="+mn-ea"/>
              <a:cs typeface="+mn-cs"/>
            </a:rPr>
            <a:t>Symptomen en geen test = 7 dagen isolatie </a:t>
          </a:r>
          <a:endParaRPr lang="nl-NL" sz="1000" b="1" kern="1200" dirty="0">
            <a:solidFill>
              <a:sysClr val="windowText" lastClr="000000"/>
            </a:solidFill>
            <a:latin typeface="Calibri"/>
            <a:ea typeface="+mn-ea"/>
            <a:cs typeface="+mn-cs"/>
          </a:endParaRPr>
        </a:p>
      </dsp:txBody>
      <dsp:txXfrm>
        <a:off x="2853301" y="3051093"/>
        <a:ext cx="1611865" cy="537070"/>
      </dsp:txXfrm>
    </dsp:sp>
    <dsp:sp modelId="{0A2894B9-DFE7-4301-B3FE-8BCB80565073}">
      <dsp:nvSpPr>
        <dsp:cNvPr id="0" name=""/>
        <dsp:cNvSpPr/>
      </dsp:nvSpPr>
      <dsp:spPr>
        <a:xfrm>
          <a:off x="4497863" y="763174"/>
          <a:ext cx="1074140" cy="537070"/>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a:solidFill>
                <a:sysClr val="windowText" lastClr="000000"/>
              </a:solidFill>
              <a:latin typeface="Calibri"/>
              <a:ea typeface="+mn-ea"/>
              <a:cs typeface="+mn-cs"/>
            </a:rPr>
            <a:t>buiten school en buiten thuiscontext </a:t>
          </a:r>
        </a:p>
      </dsp:txBody>
      <dsp:txXfrm>
        <a:off x="4497863" y="763174"/>
        <a:ext cx="1074140" cy="537070"/>
      </dsp:txXfrm>
    </dsp:sp>
    <dsp:sp modelId="{20C0E1B8-C0DF-4BD1-BFE0-41C913D24C23}">
      <dsp:nvSpPr>
        <dsp:cNvPr id="0" name=""/>
        <dsp:cNvSpPr/>
      </dsp:nvSpPr>
      <dsp:spPr>
        <a:xfrm>
          <a:off x="4746323" y="1469233"/>
          <a:ext cx="1074140" cy="537070"/>
        </a:xfrm>
        <a:prstGeom prst="rect">
          <a:avLst/>
        </a:prstGeom>
        <a:solidFill>
          <a:sysClr val="window" lastClr="FFFFFF"/>
        </a:solidFill>
        <a:ln w="25400" cap="flat" cmpd="sng" algn="ctr">
          <a:solidFill>
            <a:srgbClr val="F7964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0" kern="1200" dirty="0">
              <a:solidFill>
                <a:sysClr val="windowText" lastClr="000000"/>
              </a:solidFill>
              <a:latin typeface="Calibri"/>
              <a:ea typeface="+mn-ea"/>
              <a:cs typeface="+mn-cs"/>
            </a:rPr>
            <a:t>LRC en uitsluitend naar school</a:t>
          </a:r>
        </a:p>
      </dsp:txBody>
      <dsp:txXfrm>
        <a:off x="4746323" y="1469233"/>
        <a:ext cx="1074140" cy="537070"/>
      </dsp:txXfrm>
    </dsp:sp>
    <dsp:sp modelId="{B9166B64-3F3D-47F8-AACC-1550BBB8A4DD}">
      <dsp:nvSpPr>
        <dsp:cNvPr id="0" name=""/>
        <dsp:cNvSpPr/>
      </dsp:nvSpPr>
      <dsp:spPr>
        <a:xfrm>
          <a:off x="4766398" y="2288453"/>
          <a:ext cx="1074140" cy="537070"/>
        </a:xfrm>
        <a:prstGeom prst="rect">
          <a:avLst/>
        </a:prstGeom>
        <a:solidFill>
          <a:sysClr val="window" lastClr="FFFFFF"/>
        </a:solidFill>
        <a:ln w="25400" cap="flat" cmpd="sng" algn="ctr">
          <a:solidFill>
            <a:srgbClr val="9BBB59"/>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l-NL" sz="800" kern="1200">
              <a:solidFill>
                <a:sysClr val="windowText" lastClr="000000"/>
              </a:solidFill>
              <a:latin typeface="Calibri"/>
              <a:ea typeface="+mn-ea"/>
              <a:cs typeface="+mn-cs"/>
            </a:rPr>
            <a:t>geen PCR test</a:t>
          </a:r>
        </a:p>
        <a:p>
          <a:pPr lvl="0" algn="ctr" defTabSz="355600">
            <a:lnSpc>
              <a:spcPct val="90000"/>
            </a:lnSpc>
            <a:spcBef>
              <a:spcPct val="0"/>
            </a:spcBef>
            <a:spcAft>
              <a:spcPct val="35000"/>
            </a:spcAft>
          </a:pPr>
          <a:r>
            <a:rPr lang="nl-NL" sz="800" kern="1200">
              <a:solidFill>
                <a:sysClr val="windowText" lastClr="000000"/>
              </a:solidFill>
              <a:latin typeface="Calibri"/>
              <a:ea typeface="+mn-ea"/>
              <a:cs typeface="+mn-cs"/>
            </a:rPr>
            <a:t>geen quarantaine</a:t>
          </a:r>
          <a:endParaRPr lang="nl-NL" sz="800" b="1" kern="1200">
            <a:solidFill>
              <a:sysClr val="windowText" lastClr="000000"/>
            </a:solidFill>
            <a:latin typeface="Calibri"/>
            <a:ea typeface="+mn-ea"/>
            <a:cs typeface="+mn-cs"/>
          </a:endParaRPr>
        </a:p>
      </dsp:txBody>
      <dsp:txXfrm>
        <a:off x="4766398" y="2288453"/>
        <a:ext cx="1074140" cy="537070"/>
      </dsp:txXfrm>
    </dsp:sp>
    <dsp:sp modelId="{1909C3E7-C187-4484-AB87-34FBAB191AE4}">
      <dsp:nvSpPr>
        <dsp:cNvPr id="0" name=""/>
        <dsp:cNvSpPr/>
      </dsp:nvSpPr>
      <dsp:spPr>
        <a:xfrm>
          <a:off x="4766398" y="3051093"/>
          <a:ext cx="1074140" cy="537070"/>
        </a:xfrm>
        <a:prstGeom prst="rect">
          <a:avLst/>
        </a:prstGeom>
        <a:solidFill>
          <a:sysClr val="window" lastClr="FFFFFF"/>
        </a:solidFill>
        <a:ln w="25400" cap="flat" cmpd="sng" algn="ctr">
          <a:solidFill>
            <a:srgbClr val="F7964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l-NL" sz="1200" kern="1200">
              <a:solidFill>
                <a:sysClr val="windowText" lastClr="000000"/>
              </a:solidFill>
              <a:latin typeface="Calibri"/>
              <a:ea typeface="+mn-ea"/>
              <a:cs typeface="+mn-cs"/>
            </a:rPr>
            <a:t>strikt toepassen van preventieve maatregelen</a:t>
          </a:r>
        </a:p>
      </dsp:txBody>
      <dsp:txXfrm>
        <a:off x="4766398" y="3051093"/>
        <a:ext cx="1074140" cy="537070"/>
      </dsp:txXfrm>
    </dsp:sp>
    <dsp:sp modelId="{C6054A9B-3E74-4B2D-9103-0BA3A30FD71C}">
      <dsp:nvSpPr>
        <dsp:cNvPr id="0" name=""/>
        <dsp:cNvSpPr/>
      </dsp:nvSpPr>
      <dsp:spPr>
        <a:xfrm>
          <a:off x="4766398" y="3813732"/>
          <a:ext cx="1140371" cy="537070"/>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l-NL" sz="1200" kern="1200">
              <a:solidFill>
                <a:sysClr val="windowText" lastClr="000000"/>
              </a:solidFill>
              <a:latin typeface="Calibri"/>
              <a:ea typeface="+mn-ea"/>
              <a:cs typeface="+mn-cs"/>
            </a:rPr>
            <a:t>testen bij symptomen</a:t>
          </a:r>
        </a:p>
      </dsp:txBody>
      <dsp:txXfrm>
        <a:off x="4766398" y="3813732"/>
        <a:ext cx="1140371" cy="537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DFA3B-94D8-43EA-88F8-862C6CB34BA8}">
      <dsp:nvSpPr>
        <dsp:cNvPr id="0" name=""/>
        <dsp:cNvSpPr/>
      </dsp:nvSpPr>
      <dsp:spPr>
        <a:xfrm>
          <a:off x="6470166" y="1576664"/>
          <a:ext cx="195327" cy="1523555"/>
        </a:xfrm>
        <a:custGeom>
          <a:avLst/>
          <a:gdLst/>
          <a:ahLst/>
          <a:cxnLst/>
          <a:rect l="0" t="0" r="0" b="0"/>
          <a:pathLst>
            <a:path>
              <a:moveTo>
                <a:pt x="0" y="0"/>
              </a:moveTo>
              <a:lnTo>
                <a:pt x="0" y="1523555"/>
              </a:lnTo>
              <a:lnTo>
                <a:pt x="195327" y="152355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3F3E0FF-20EB-497A-B757-C09D0CFA5E21}">
      <dsp:nvSpPr>
        <dsp:cNvPr id="0" name=""/>
        <dsp:cNvSpPr/>
      </dsp:nvSpPr>
      <dsp:spPr>
        <a:xfrm>
          <a:off x="6470166" y="1576664"/>
          <a:ext cx="195327" cy="599004"/>
        </a:xfrm>
        <a:custGeom>
          <a:avLst/>
          <a:gdLst/>
          <a:ahLst/>
          <a:cxnLst/>
          <a:rect l="0" t="0" r="0" b="0"/>
          <a:pathLst>
            <a:path>
              <a:moveTo>
                <a:pt x="0" y="0"/>
              </a:moveTo>
              <a:lnTo>
                <a:pt x="0" y="599004"/>
              </a:lnTo>
              <a:lnTo>
                <a:pt x="195327" y="599004"/>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37196D3-4633-4D83-B3AF-11B06DE88DCA}">
      <dsp:nvSpPr>
        <dsp:cNvPr id="0" name=""/>
        <dsp:cNvSpPr/>
      </dsp:nvSpPr>
      <dsp:spPr>
        <a:xfrm>
          <a:off x="4558051" y="651092"/>
          <a:ext cx="1261022" cy="600026"/>
        </a:xfrm>
        <a:custGeom>
          <a:avLst/>
          <a:gdLst/>
          <a:ahLst/>
          <a:cxnLst/>
          <a:rect l="0" t="0" r="0" b="0"/>
          <a:pathLst>
            <a:path>
              <a:moveTo>
                <a:pt x="0" y="0"/>
              </a:moveTo>
              <a:lnTo>
                <a:pt x="0" y="600026"/>
              </a:lnTo>
              <a:lnTo>
                <a:pt x="1261022" y="600026"/>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8E4CF34-0549-44B8-A334-A5393AD99CD3}">
      <dsp:nvSpPr>
        <dsp:cNvPr id="0" name=""/>
        <dsp:cNvSpPr/>
      </dsp:nvSpPr>
      <dsp:spPr>
        <a:xfrm>
          <a:off x="3912285" y="2501215"/>
          <a:ext cx="91440" cy="637679"/>
        </a:xfrm>
        <a:custGeom>
          <a:avLst/>
          <a:gdLst/>
          <a:ahLst/>
          <a:cxnLst/>
          <a:rect l="0" t="0" r="0" b="0"/>
          <a:pathLst>
            <a:path>
              <a:moveTo>
                <a:pt x="135818" y="0"/>
              </a:moveTo>
              <a:lnTo>
                <a:pt x="135818" y="637679"/>
              </a:lnTo>
              <a:lnTo>
                <a:pt x="45720" y="637679"/>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F736B81-59C8-46D0-B6C4-76238125C1F5}">
      <dsp:nvSpPr>
        <dsp:cNvPr id="0" name=""/>
        <dsp:cNvSpPr/>
      </dsp:nvSpPr>
      <dsp:spPr>
        <a:xfrm>
          <a:off x="3911621" y="2501215"/>
          <a:ext cx="136481" cy="1504218"/>
        </a:xfrm>
        <a:custGeom>
          <a:avLst/>
          <a:gdLst/>
          <a:ahLst/>
          <a:cxnLst/>
          <a:rect l="0" t="0" r="0" b="0"/>
          <a:pathLst>
            <a:path>
              <a:moveTo>
                <a:pt x="136481" y="0"/>
              </a:moveTo>
              <a:lnTo>
                <a:pt x="136481" y="1504218"/>
              </a:lnTo>
              <a:lnTo>
                <a:pt x="0" y="1504218"/>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9EC7B59-5A3D-40AB-ADED-A7810A7FA82C}">
      <dsp:nvSpPr>
        <dsp:cNvPr id="0" name=""/>
        <dsp:cNvSpPr/>
      </dsp:nvSpPr>
      <dsp:spPr>
        <a:xfrm>
          <a:off x="2472460" y="1576664"/>
          <a:ext cx="924550" cy="599004"/>
        </a:xfrm>
        <a:custGeom>
          <a:avLst/>
          <a:gdLst/>
          <a:ahLst/>
          <a:cxnLst/>
          <a:rect l="0" t="0" r="0" b="0"/>
          <a:pathLst>
            <a:path>
              <a:moveTo>
                <a:pt x="0" y="0"/>
              </a:moveTo>
              <a:lnTo>
                <a:pt x="0" y="599004"/>
              </a:lnTo>
              <a:lnTo>
                <a:pt x="924550" y="599004"/>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F101448-75FC-4E41-80EE-A1E4BF44B045}">
      <dsp:nvSpPr>
        <dsp:cNvPr id="0" name=""/>
        <dsp:cNvSpPr/>
      </dsp:nvSpPr>
      <dsp:spPr>
        <a:xfrm>
          <a:off x="838219" y="2501215"/>
          <a:ext cx="195327" cy="1523555"/>
        </a:xfrm>
        <a:custGeom>
          <a:avLst/>
          <a:gdLst/>
          <a:ahLst/>
          <a:cxnLst/>
          <a:rect l="0" t="0" r="0" b="0"/>
          <a:pathLst>
            <a:path>
              <a:moveTo>
                <a:pt x="0" y="0"/>
              </a:moveTo>
              <a:lnTo>
                <a:pt x="0" y="1523555"/>
              </a:lnTo>
              <a:lnTo>
                <a:pt x="195327" y="152355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1354835-F798-424A-BD0F-D575F007FF73}">
      <dsp:nvSpPr>
        <dsp:cNvPr id="0" name=""/>
        <dsp:cNvSpPr/>
      </dsp:nvSpPr>
      <dsp:spPr>
        <a:xfrm>
          <a:off x="838219" y="2501215"/>
          <a:ext cx="195327" cy="599004"/>
        </a:xfrm>
        <a:custGeom>
          <a:avLst/>
          <a:gdLst/>
          <a:ahLst/>
          <a:cxnLst/>
          <a:rect l="0" t="0" r="0" b="0"/>
          <a:pathLst>
            <a:path>
              <a:moveTo>
                <a:pt x="0" y="0"/>
              </a:moveTo>
              <a:lnTo>
                <a:pt x="0" y="599004"/>
              </a:lnTo>
              <a:lnTo>
                <a:pt x="195327" y="599004"/>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CBF5FAB-AE99-40DF-86E7-B16C6A4FC370}">
      <dsp:nvSpPr>
        <dsp:cNvPr id="0" name=""/>
        <dsp:cNvSpPr/>
      </dsp:nvSpPr>
      <dsp:spPr>
        <a:xfrm>
          <a:off x="1489311" y="1576664"/>
          <a:ext cx="983149" cy="599004"/>
        </a:xfrm>
        <a:custGeom>
          <a:avLst/>
          <a:gdLst/>
          <a:ahLst/>
          <a:cxnLst/>
          <a:rect l="0" t="0" r="0" b="0"/>
          <a:pathLst>
            <a:path>
              <a:moveTo>
                <a:pt x="983149" y="0"/>
              </a:moveTo>
              <a:lnTo>
                <a:pt x="983149" y="599004"/>
              </a:lnTo>
              <a:lnTo>
                <a:pt x="0" y="599004"/>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3D3EF3B-32CA-4393-A1FE-C3AA1FCD8061}">
      <dsp:nvSpPr>
        <dsp:cNvPr id="0" name=""/>
        <dsp:cNvSpPr/>
      </dsp:nvSpPr>
      <dsp:spPr>
        <a:xfrm>
          <a:off x="3123552" y="651092"/>
          <a:ext cx="1434499" cy="600026"/>
        </a:xfrm>
        <a:custGeom>
          <a:avLst/>
          <a:gdLst/>
          <a:ahLst/>
          <a:cxnLst/>
          <a:rect l="0" t="0" r="0" b="0"/>
          <a:pathLst>
            <a:path>
              <a:moveTo>
                <a:pt x="1434499" y="0"/>
              </a:moveTo>
              <a:lnTo>
                <a:pt x="1434499" y="600026"/>
              </a:lnTo>
              <a:lnTo>
                <a:pt x="0" y="600026"/>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276D60F-3DB2-460E-9BD8-807AC112B473}">
      <dsp:nvSpPr>
        <dsp:cNvPr id="0" name=""/>
        <dsp:cNvSpPr/>
      </dsp:nvSpPr>
      <dsp:spPr>
        <a:xfrm>
          <a:off x="3186272" y="0"/>
          <a:ext cx="2743558" cy="651092"/>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b="1" kern="1200">
              <a:solidFill>
                <a:sysClr val="windowText" lastClr="000000"/>
              </a:solidFill>
              <a:latin typeface="Calibri"/>
              <a:ea typeface="+mn-ea"/>
              <a:cs typeface="+mn-cs"/>
            </a:rPr>
            <a:t>kind BaO heeft HRC thuis (kijk naar status minst gevaccineerde ouder</a:t>
          </a:r>
        </a:p>
      </dsp:txBody>
      <dsp:txXfrm>
        <a:off x="3186272" y="0"/>
        <a:ext cx="2743558" cy="651092"/>
      </dsp:txXfrm>
    </dsp:sp>
    <dsp:sp modelId="{6D687D9E-D448-4C82-A8A7-D1FBDF05DF2B}">
      <dsp:nvSpPr>
        <dsp:cNvPr id="0" name=""/>
        <dsp:cNvSpPr/>
      </dsp:nvSpPr>
      <dsp:spPr>
        <a:xfrm>
          <a:off x="1821368" y="925572"/>
          <a:ext cx="1302184" cy="651092"/>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a:solidFill>
                <a:sysClr val="windowText" lastClr="000000"/>
              </a:solidFill>
              <a:latin typeface="Calibri"/>
              <a:ea typeface="+mn-ea"/>
              <a:cs typeface="+mn-cs"/>
            </a:rPr>
            <a:t>ouder is gevaccineerd</a:t>
          </a:r>
        </a:p>
      </dsp:txBody>
      <dsp:txXfrm>
        <a:off x="1821368" y="925572"/>
        <a:ext cx="1302184" cy="651092"/>
      </dsp:txXfrm>
    </dsp:sp>
    <dsp:sp modelId="{BA1B2C36-467E-4338-A3B4-9B558FF199B8}">
      <dsp:nvSpPr>
        <dsp:cNvPr id="0" name=""/>
        <dsp:cNvSpPr/>
      </dsp:nvSpPr>
      <dsp:spPr>
        <a:xfrm>
          <a:off x="187127" y="1850122"/>
          <a:ext cx="1302184" cy="651092"/>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a:solidFill>
                <a:sysClr val="windowText" lastClr="000000"/>
              </a:solidFill>
              <a:latin typeface="Calibri"/>
              <a:ea typeface="+mn-ea"/>
              <a:cs typeface="+mn-cs"/>
            </a:rPr>
            <a:t>Laatste prik &lt; 5 maanden geleden of een booster of herstelcertificaat (150 dagen)</a:t>
          </a:r>
        </a:p>
      </dsp:txBody>
      <dsp:txXfrm>
        <a:off x="187127" y="1850122"/>
        <a:ext cx="1302184" cy="651092"/>
      </dsp:txXfrm>
    </dsp:sp>
    <dsp:sp modelId="{43DB4028-A47B-4506-A681-B9DD3116C069}">
      <dsp:nvSpPr>
        <dsp:cNvPr id="0" name=""/>
        <dsp:cNvSpPr/>
      </dsp:nvSpPr>
      <dsp:spPr>
        <a:xfrm>
          <a:off x="1033546" y="2774673"/>
          <a:ext cx="1302184" cy="651092"/>
        </a:xfrm>
        <a:prstGeom prst="rect">
          <a:avLst/>
        </a:prstGeom>
        <a:solidFill>
          <a:sysClr val="window" lastClr="FFFFFF"/>
        </a:solidFill>
        <a:ln w="25400" cap="flat" cmpd="sng" algn="ctr">
          <a:solidFill>
            <a:srgbClr val="9BBB59"/>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a:solidFill>
                <a:sysClr val="windowText" lastClr="000000"/>
              </a:solidFill>
              <a:latin typeface="Calibri"/>
              <a:ea typeface="+mn-ea"/>
              <a:cs typeface="+mn-cs"/>
            </a:rPr>
            <a:t>geen PCR test </a:t>
          </a:r>
        </a:p>
        <a:p>
          <a:pPr lvl="0" algn="ctr" defTabSz="400050">
            <a:lnSpc>
              <a:spcPct val="90000"/>
            </a:lnSpc>
            <a:spcBef>
              <a:spcPct val="0"/>
            </a:spcBef>
            <a:spcAft>
              <a:spcPct val="35000"/>
            </a:spcAft>
          </a:pPr>
          <a:r>
            <a:rPr lang="nl-NL" sz="900" kern="1200">
              <a:solidFill>
                <a:sysClr val="windowText" lastClr="000000"/>
              </a:solidFill>
              <a:latin typeface="Calibri"/>
              <a:ea typeface="+mn-ea"/>
              <a:cs typeface="+mn-cs"/>
            </a:rPr>
            <a:t>geen quarantaine</a:t>
          </a:r>
        </a:p>
      </dsp:txBody>
      <dsp:txXfrm>
        <a:off x="1033546" y="2774673"/>
        <a:ext cx="1302184" cy="651092"/>
      </dsp:txXfrm>
    </dsp:sp>
    <dsp:sp modelId="{3B3DDEB0-166A-423B-959E-7A0E778C600E}">
      <dsp:nvSpPr>
        <dsp:cNvPr id="0" name=""/>
        <dsp:cNvSpPr/>
      </dsp:nvSpPr>
      <dsp:spPr>
        <a:xfrm>
          <a:off x="1033546" y="3699224"/>
          <a:ext cx="1302184" cy="651092"/>
        </a:xfrm>
        <a:prstGeom prst="rect">
          <a:avLst/>
        </a:prstGeom>
        <a:solidFill>
          <a:sysClr val="window" lastClr="FFFFFF"/>
        </a:solidFill>
        <a:ln w="25400" cap="flat" cmpd="sng" algn="ctr">
          <a:solidFill>
            <a:srgbClr val="F7964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a:solidFill>
                <a:sysClr val="windowText" lastClr="000000"/>
              </a:solidFill>
              <a:latin typeface="Calibri"/>
              <a:ea typeface="+mn-ea"/>
              <a:cs typeface="+mn-cs"/>
            </a:rPr>
            <a:t>wel FFP2 en afstand houden van kwetsbare personen</a:t>
          </a:r>
        </a:p>
      </dsp:txBody>
      <dsp:txXfrm>
        <a:off x="1033546" y="3699224"/>
        <a:ext cx="1302184" cy="651092"/>
      </dsp:txXfrm>
    </dsp:sp>
    <dsp:sp modelId="{B760DDE5-DF7D-49E3-95CB-7C79F9EF7032}">
      <dsp:nvSpPr>
        <dsp:cNvPr id="0" name=""/>
        <dsp:cNvSpPr/>
      </dsp:nvSpPr>
      <dsp:spPr>
        <a:xfrm>
          <a:off x="3397011" y="1850122"/>
          <a:ext cx="1302184" cy="651092"/>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dirty="0" smtClean="0">
              <a:solidFill>
                <a:sysClr val="windowText" lastClr="000000"/>
              </a:solidFill>
              <a:latin typeface="Calibri"/>
              <a:ea typeface="+mn-ea"/>
              <a:cs typeface="+mn-cs"/>
            </a:rPr>
            <a:t>Laatste prik &gt; 5 maanden geleden of geen booster</a:t>
          </a:r>
          <a:endParaRPr lang="nl-NL" sz="900" kern="1200" dirty="0">
            <a:solidFill>
              <a:sysClr val="windowText" lastClr="000000"/>
            </a:solidFill>
            <a:latin typeface="Calibri"/>
            <a:ea typeface="+mn-ea"/>
            <a:cs typeface="+mn-cs"/>
          </a:endParaRPr>
        </a:p>
      </dsp:txBody>
      <dsp:txXfrm>
        <a:off x="3397011" y="1850122"/>
        <a:ext cx="1302184" cy="651092"/>
      </dsp:txXfrm>
    </dsp:sp>
    <dsp:sp modelId="{DAE16EDD-7399-45FA-8CB0-1B54D50351F9}">
      <dsp:nvSpPr>
        <dsp:cNvPr id="0" name=""/>
        <dsp:cNvSpPr/>
      </dsp:nvSpPr>
      <dsp:spPr>
        <a:xfrm>
          <a:off x="2609437" y="3679887"/>
          <a:ext cx="1302184" cy="651092"/>
        </a:xfrm>
        <a:prstGeom prst="rect">
          <a:avLst/>
        </a:prstGeom>
        <a:solidFill>
          <a:sysClr val="window" lastClr="FFFFFF"/>
        </a:solidFill>
        <a:ln w="25400" cap="flat" cmpd="sng" algn="ctr">
          <a:solidFill>
            <a:srgbClr val="F7964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dirty="0">
              <a:solidFill>
                <a:sysClr val="windowText" lastClr="000000"/>
              </a:solidFill>
              <a:latin typeface="Calibri"/>
              <a:ea typeface="+mn-ea"/>
              <a:cs typeface="+mn-cs"/>
            </a:rPr>
            <a:t>uit quarantaine met negatieve zelftest op dag 4,5,6 en 7</a:t>
          </a:r>
        </a:p>
      </dsp:txBody>
      <dsp:txXfrm>
        <a:off x="2609437" y="3679887"/>
        <a:ext cx="1302184" cy="651092"/>
      </dsp:txXfrm>
    </dsp:sp>
    <dsp:sp modelId="{B2580D75-5209-4D84-BBFB-74C9ABBF91F4}">
      <dsp:nvSpPr>
        <dsp:cNvPr id="0" name=""/>
        <dsp:cNvSpPr/>
      </dsp:nvSpPr>
      <dsp:spPr>
        <a:xfrm>
          <a:off x="2655821" y="2813348"/>
          <a:ext cx="1302184" cy="651092"/>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a:solidFill>
                <a:sysClr val="windowText" lastClr="000000"/>
              </a:solidFill>
              <a:latin typeface="Calibri"/>
              <a:ea typeface="+mn-ea"/>
              <a:cs typeface="+mn-cs"/>
            </a:rPr>
            <a:t>4 dagen quarantaine</a:t>
          </a:r>
        </a:p>
      </dsp:txBody>
      <dsp:txXfrm>
        <a:off x="2655821" y="2813348"/>
        <a:ext cx="1302184" cy="651092"/>
      </dsp:txXfrm>
    </dsp:sp>
    <dsp:sp modelId="{5E955302-449C-4055-B16A-EB1082C17DB1}">
      <dsp:nvSpPr>
        <dsp:cNvPr id="0" name=""/>
        <dsp:cNvSpPr/>
      </dsp:nvSpPr>
      <dsp:spPr>
        <a:xfrm>
          <a:off x="5819074" y="925572"/>
          <a:ext cx="1302184" cy="651092"/>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a:solidFill>
                <a:sysClr val="windowText" lastClr="000000"/>
              </a:solidFill>
              <a:latin typeface="Calibri"/>
              <a:ea typeface="+mn-ea"/>
              <a:cs typeface="+mn-cs"/>
            </a:rPr>
            <a:t>ouder is niet gevaccineerd</a:t>
          </a:r>
        </a:p>
      </dsp:txBody>
      <dsp:txXfrm>
        <a:off x="5819074" y="925572"/>
        <a:ext cx="1302184" cy="651092"/>
      </dsp:txXfrm>
    </dsp:sp>
    <dsp:sp modelId="{D46EEE0B-7AB3-428C-A5F9-0A2AA982D26F}">
      <dsp:nvSpPr>
        <dsp:cNvPr id="0" name=""/>
        <dsp:cNvSpPr/>
      </dsp:nvSpPr>
      <dsp:spPr>
        <a:xfrm>
          <a:off x="6665493" y="1850122"/>
          <a:ext cx="1302184" cy="651092"/>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a:solidFill>
                <a:sysClr val="windowText" lastClr="000000"/>
              </a:solidFill>
              <a:latin typeface="Calibri"/>
              <a:ea typeface="+mn-ea"/>
              <a:cs typeface="+mn-cs"/>
            </a:rPr>
            <a:t>10 dagen quarantaine</a:t>
          </a:r>
        </a:p>
      </dsp:txBody>
      <dsp:txXfrm>
        <a:off x="6665493" y="1850122"/>
        <a:ext cx="1302184" cy="651092"/>
      </dsp:txXfrm>
    </dsp:sp>
    <dsp:sp modelId="{AEBFDCBE-CAFD-458D-8B49-7671AB92749A}">
      <dsp:nvSpPr>
        <dsp:cNvPr id="0" name=""/>
        <dsp:cNvSpPr/>
      </dsp:nvSpPr>
      <dsp:spPr>
        <a:xfrm>
          <a:off x="6665493" y="2774673"/>
          <a:ext cx="1638916" cy="651092"/>
        </a:xfrm>
        <a:prstGeom prst="rect">
          <a:avLst/>
        </a:prstGeom>
        <a:solidFill>
          <a:sysClr val="window" lastClr="FFFFFF"/>
        </a:solidFill>
        <a:ln w="25400" cap="flat" cmpd="sng" algn="ctr">
          <a:solidFill>
            <a:srgbClr val="F7964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dirty="0" smtClean="0">
              <a:solidFill>
                <a:schemeClr val="tx1"/>
              </a:solidFill>
              <a:latin typeface="Calibri"/>
              <a:ea typeface="+mn-ea"/>
              <a:cs typeface="+mn-cs"/>
            </a:rPr>
            <a:t>Mag vanaf dag 7 stoppen indien iedere dag negatieve zelftest t.e.m. dag 10</a:t>
          </a:r>
          <a:endParaRPr lang="nl-NL" sz="900" kern="1200" dirty="0">
            <a:solidFill>
              <a:srgbClr val="FF0000"/>
            </a:solidFill>
            <a:latin typeface="Calibri"/>
            <a:ea typeface="+mn-ea"/>
            <a:cs typeface="+mn-cs"/>
          </a:endParaRPr>
        </a:p>
      </dsp:txBody>
      <dsp:txXfrm>
        <a:off x="6665493" y="2774673"/>
        <a:ext cx="1638916" cy="6510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7F926-2854-4A09-AA16-876A503D681F}">
      <dsp:nvSpPr>
        <dsp:cNvPr id="0" name=""/>
        <dsp:cNvSpPr/>
      </dsp:nvSpPr>
      <dsp:spPr>
        <a:xfrm>
          <a:off x="4378034" y="2002070"/>
          <a:ext cx="230307" cy="762916"/>
        </a:xfrm>
        <a:custGeom>
          <a:avLst/>
          <a:gdLst/>
          <a:ahLst/>
          <a:cxnLst/>
          <a:rect l="0" t="0" r="0" b="0"/>
          <a:pathLst>
            <a:path>
              <a:moveTo>
                <a:pt x="0" y="0"/>
              </a:moveTo>
              <a:lnTo>
                <a:pt x="0" y="1043222"/>
              </a:lnTo>
              <a:lnTo>
                <a:pt x="315499" y="1043222"/>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CFA67B0-E22C-4BA1-A560-DDFFB0EEC130}">
      <dsp:nvSpPr>
        <dsp:cNvPr id="0" name=""/>
        <dsp:cNvSpPr/>
      </dsp:nvSpPr>
      <dsp:spPr>
        <a:xfrm>
          <a:off x="4039103" y="828212"/>
          <a:ext cx="1000258" cy="347197"/>
        </a:xfrm>
        <a:custGeom>
          <a:avLst/>
          <a:gdLst/>
          <a:ahLst/>
          <a:cxnLst/>
          <a:rect l="0" t="0" r="0" b="0"/>
          <a:pathLst>
            <a:path>
              <a:moveTo>
                <a:pt x="0" y="0"/>
              </a:moveTo>
              <a:lnTo>
                <a:pt x="0" y="237813"/>
              </a:lnTo>
              <a:lnTo>
                <a:pt x="1370260" y="237813"/>
              </a:lnTo>
              <a:lnTo>
                <a:pt x="1370260" y="475627"/>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9E6A37A-73EB-403C-8CA1-E03A7843C362}">
      <dsp:nvSpPr>
        <dsp:cNvPr id="0" name=""/>
        <dsp:cNvSpPr/>
      </dsp:nvSpPr>
      <dsp:spPr>
        <a:xfrm>
          <a:off x="2377516" y="2002070"/>
          <a:ext cx="247998" cy="1934384"/>
        </a:xfrm>
        <a:custGeom>
          <a:avLst/>
          <a:gdLst/>
          <a:ahLst/>
          <a:cxnLst/>
          <a:rect l="0" t="0" r="0" b="0"/>
          <a:pathLst>
            <a:path>
              <a:moveTo>
                <a:pt x="0" y="0"/>
              </a:moveTo>
              <a:lnTo>
                <a:pt x="0" y="1934384"/>
              </a:lnTo>
              <a:lnTo>
                <a:pt x="247998" y="19343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3F289F-8E2E-4606-8BC9-69D431D0BC26}">
      <dsp:nvSpPr>
        <dsp:cNvPr id="0" name=""/>
        <dsp:cNvSpPr/>
      </dsp:nvSpPr>
      <dsp:spPr>
        <a:xfrm>
          <a:off x="2377516" y="2002070"/>
          <a:ext cx="247998" cy="760527"/>
        </a:xfrm>
        <a:custGeom>
          <a:avLst/>
          <a:gdLst/>
          <a:ahLst/>
          <a:cxnLst/>
          <a:rect l="0" t="0" r="0" b="0"/>
          <a:pathLst>
            <a:path>
              <a:moveTo>
                <a:pt x="0" y="0"/>
              </a:moveTo>
              <a:lnTo>
                <a:pt x="0" y="1041851"/>
              </a:lnTo>
              <a:lnTo>
                <a:pt x="339734" y="1041851"/>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3B9E4D0-323A-41D3-8241-25B71C2A2CC7}">
      <dsp:nvSpPr>
        <dsp:cNvPr id="0" name=""/>
        <dsp:cNvSpPr/>
      </dsp:nvSpPr>
      <dsp:spPr>
        <a:xfrm>
          <a:off x="3038844" y="828212"/>
          <a:ext cx="1000258" cy="347197"/>
        </a:xfrm>
        <a:custGeom>
          <a:avLst/>
          <a:gdLst/>
          <a:ahLst/>
          <a:cxnLst/>
          <a:rect l="0" t="0" r="0" b="0"/>
          <a:pathLst>
            <a:path>
              <a:moveTo>
                <a:pt x="1370260" y="0"/>
              </a:moveTo>
              <a:lnTo>
                <a:pt x="1370260" y="237813"/>
              </a:lnTo>
              <a:lnTo>
                <a:pt x="0" y="237813"/>
              </a:lnTo>
              <a:lnTo>
                <a:pt x="0" y="475627"/>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99594B7-CC5A-44BC-901C-7751B7189072}">
      <dsp:nvSpPr>
        <dsp:cNvPr id="0" name=""/>
        <dsp:cNvSpPr/>
      </dsp:nvSpPr>
      <dsp:spPr>
        <a:xfrm>
          <a:off x="3212443" y="1552"/>
          <a:ext cx="1653320" cy="826660"/>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b="1" kern="1200" dirty="0" smtClean="0">
              <a:solidFill>
                <a:sysClr val="windowText" lastClr="000000"/>
              </a:solidFill>
              <a:latin typeface="Calibri"/>
              <a:ea typeface="+mn-ea"/>
              <a:cs typeface="+mn-cs"/>
            </a:rPr>
            <a:t>Internaat vanaf 1 besmetting</a:t>
          </a:r>
          <a:endParaRPr lang="nl-NL" sz="1400" b="1" kern="1200" dirty="0">
            <a:solidFill>
              <a:sysClr val="windowText" lastClr="000000"/>
            </a:solidFill>
            <a:latin typeface="Calibri"/>
            <a:ea typeface="+mn-ea"/>
            <a:cs typeface="+mn-cs"/>
          </a:endParaRPr>
        </a:p>
      </dsp:txBody>
      <dsp:txXfrm>
        <a:off x="3212443" y="1552"/>
        <a:ext cx="1653320" cy="826660"/>
      </dsp:txXfrm>
    </dsp:sp>
    <dsp:sp modelId="{53D5C5B5-C9EA-4C71-ABA3-A07C27EC0485}">
      <dsp:nvSpPr>
        <dsp:cNvPr id="0" name=""/>
        <dsp:cNvSpPr/>
      </dsp:nvSpPr>
      <dsp:spPr>
        <a:xfrm>
          <a:off x="2212184" y="1175410"/>
          <a:ext cx="1653320" cy="826660"/>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kern="1200">
              <a:solidFill>
                <a:sysClr val="windowText" lastClr="000000"/>
              </a:solidFill>
              <a:latin typeface="Calibri"/>
              <a:ea typeface="+mn-ea"/>
              <a:cs typeface="+mn-cs"/>
            </a:rPr>
            <a:t>basisonderwijs</a:t>
          </a:r>
        </a:p>
      </dsp:txBody>
      <dsp:txXfrm>
        <a:off x="2212184" y="1175410"/>
        <a:ext cx="1653320" cy="826660"/>
      </dsp:txXfrm>
    </dsp:sp>
    <dsp:sp modelId="{9A6204B7-4555-4897-A3B4-1E6F00CC07F2}">
      <dsp:nvSpPr>
        <dsp:cNvPr id="0" name=""/>
        <dsp:cNvSpPr/>
      </dsp:nvSpPr>
      <dsp:spPr>
        <a:xfrm>
          <a:off x="2625514" y="2349267"/>
          <a:ext cx="1653320" cy="826660"/>
        </a:xfrm>
        <a:prstGeom prst="rect">
          <a:avLst/>
        </a:prstGeom>
        <a:solidFill>
          <a:schemeClr val="lt1"/>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BE" sz="1400" i="0" kern="1200" dirty="0" smtClean="0">
              <a:solidFill>
                <a:sysClr val="windowText" lastClr="000000"/>
              </a:solidFill>
              <a:latin typeface="Calibri"/>
              <a:ea typeface="+mn-ea"/>
              <a:cs typeface="+mn-cs"/>
            </a:rPr>
            <a:t>Covid doorgemaakt: geen PRC/geen Q</a:t>
          </a:r>
          <a:endParaRPr lang="nl-NL" sz="1400" i="0" kern="1200" dirty="0">
            <a:solidFill>
              <a:sysClr val="windowText" lastClr="000000"/>
            </a:solidFill>
            <a:latin typeface="Calibri"/>
            <a:ea typeface="+mn-ea"/>
            <a:cs typeface="+mn-cs"/>
          </a:endParaRPr>
        </a:p>
      </dsp:txBody>
      <dsp:txXfrm>
        <a:off x="2625514" y="2349267"/>
        <a:ext cx="1653320" cy="826660"/>
      </dsp:txXfrm>
    </dsp:sp>
    <dsp:sp modelId="{B8C26800-FDD5-4C34-912C-3C461D144DCF}">
      <dsp:nvSpPr>
        <dsp:cNvPr id="0" name=""/>
        <dsp:cNvSpPr/>
      </dsp:nvSpPr>
      <dsp:spPr>
        <a:xfrm>
          <a:off x="2625514" y="3523125"/>
          <a:ext cx="1653320" cy="826660"/>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BE" sz="1400" i="0" kern="1200" dirty="0" smtClean="0">
              <a:solidFill>
                <a:sysClr val="windowText" lastClr="000000"/>
              </a:solidFill>
              <a:latin typeface="Calibri"/>
              <a:ea typeface="+mn-ea"/>
              <a:cs typeface="+mn-cs"/>
            </a:rPr>
            <a:t>Covid niet doorgemaakt: in Q als HRC voor 10 dagen </a:t>
          </a:r>
          <a:r>
            <a:rPr lang="nl-BE" sz="1400" i="0" kern="1200" dirty="0" err="1" smtClean="0">
              <a:solidFill>
                <a:sysClr val="windowText" lastClr="000000"/>
              </a:solidFill>
              <a:latin typeface="Calibri"/>
              <a:ea typeface="+mn-ea"/>
              <a:cs typeface="+mn-cs"/>
            </a:rPr>
            <a:t>cfr</a:t>
          </a:r>
          <a:r>
            <a:rPr lang="nl-BE" sz="1400" i="0" kern="1200" dirty="0" smtClean="0">
              <a:solidFill>
                <a:sysClr val="windowText" lastClr="000000"/>
              </a:solidFill>
              <a:latin typeface="Calibri"/>
              <a:ea typeface="+mn-ea"/>
              <a:cs typeface="+mn-cs"/>
            </a:rPr>
            <a:t>. niet gevaccineerd </a:t>
          </a:r>
          <a:endParaRPr lang="nl-NL" sz="1400" i="0" kern="1200" dirty="0">
            <a:solidFill>
              <a:sysClr val="windowText" lastClr="000000"/>
            </a:solidFill>
            <a:latin typeface="Calibri"/>
            <a:ea typeface="+mn-ea"/>
            <a:cs typeface="+mn-cs"/>
          </a:endParaRPr>
        </a:p>
      </dsp:txBody>
      <dsp:txXfrm>
        <a:off x="2625514" y="3523125"/>
        <a:ext cx="1653320" cy="826660"/>
      </dsp:txXfrm>
    </dsp:sp>
    <dsp:sp modelId="{F9B1C6DB-B283-4D53-8DEA-282E01613ADC}">
      <dsp:nvSpPr>
        <dsp:cNvPr id="0" name=""/>
        <dsp:cNvSpPr/>
      </dsp:nvSpPr>
      <dsp:spPr>
        <a:xfrm>
          <a:off x="4212702" y="1175410"/>
          <a:ext cx="1653320" cy="826660"/>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kern="1200">
              <a:solidFill>
                <a:sysClr val="windowText" lastClr="000000"/>
              </a:solidFill>
              <a:latin typeface="Calibri"/>
              <a:ea typeface="+mn-ea"/>
              <a:cs typeface="+mn-cs"/>
            </a:rPr>
            <a:t>secundair onderwijs</a:t>
          </a:r>
        </a:p>
      </dsp:txBody>
      <dsp:txXfrm>
        <a:off x="4212702" y="1175410"/>
        <a:ext cx="1653320" cy="826660"/>
      </dsp:txXfrm>
    </dsp:sp>
    <dsp:sp modelId="{0826B8D5-A787-4E11-B280-D283A8E02903}">
      <dsp:nvSpPr>
        <dsp:cNvPr id="0" name=""/>
        <dsp:cNvSpPr/>
      </dsp:nvSpPr>
      <dsp:spPr>
        <a:xfrm>
          <a:off x="4608341" y="2351656"/>
          <a:ext cx="1653320" cy="826660"/>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kern="1200" dirty="0" err="1">
              <a:solidFill>
                <a:sysClr val="windowText" lastClr="000000"/>
              </a:solidFill>
              <a:latin typeface="Calibri"/>
              <a:ea typeface="+mn-ea"/>
              <a:cs typeface="+mn-cs"/>
            </a:rPr>
            <a:t>cfr</a:t>
          </a:r>
          <a:r>
            <a:rPr lang="nl-NL" sz="1400" kern="1200" dirty="0">
              <a:solidFill>
                <a:sysClr val="windowText" lastClr="000000"/>
              </a:solidFill>
              <a:latin typeface="Calibri"/>
              <a:ea typeface="+mn-ea"/>
              <a:cs typeface="+mn-cs"/>
            </a:rPr>
            <a:t>. </a:t>
          </a:r>
          <a:r>
            <a:rPr lang="nl-NL" sz="1400" kern="1200" dirty="0" smtClean="0">
              <a:solidFill>
                <a:sysClr val="windowText" lastClr="000000"/>
              </a:solidFill>
              <a:latin typeface="Calibri"/>
              <a:ea typeface="+mn-ea"/>
              <a:cs typeface="+mn-cs"/>
            </a:rPr>
            <a:t>HRC in SO</a:t>
          </a:r>
          <a:endParaRPr lang="nl-NL" sz="1400" kern="1200" dirty="0">
            <a:solidFill>
              <a:sysClr val="windowText" lastClr="000000"/>
            </a:solidFill>
            <a:latin typeface="Calibri"/>
            <a:ea typeface="+mn-ea"/>
            <a:cs typeface="+mn-cs"/>
          </a:endParaRPr>
        </a:p>
      </dsp:txBody>
      <dsp:txXfrm>
        <a:off x="4608341" y="2351656"/>
        <a:ext cx="1653320" cy="8266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FD3FB-A2CB-4A2C-AA60-E693B62C7C77}" type="datetimeFigureOut">
              <a:rPr lang="nl-NL" smtClean="0"/>
              <a:t>13-1-2022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FFFFAD-DED4-4A3D-A793-3C7874BEF256}" type="slidenum">
              <a:rPr lang="nl-NL" smtClean="0"/>
              <a:t>‹nr.›</a:t>
            </a:fld>
            <a:endParaRPr lang="nl-NL"/>
          </a:p>
        </p:txBody>
      </p:sp>
    </p:spTree>
    <p:extLst>
      <p:ext uri="{BB962C8B-B14F-4D97-AF65-F5344CB8AC3E}">
        <p14:creationId xmlns:p14="http://schemas.microsoft.com/office/powerpoint/2010/main" val="21623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vlaanderen.us14.list-manage.com/track/click?u=ec5c621f27061f5a07c7eeb14&amp;id=c25b635248&amp;e=1ae614deb6"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s://vlaanderen.us14.list-manage.com/track/click?u=ec5c621f27061f5a07c7eeb14&amp;id=8f22f3df85&amp;e=1ae614deb6" TargetMode="External"/><Relationship Id="rId4" Type="http://schemas.openxmlformats.org/officeDocument/2006/relationships/hyperlink" Target="https://vlaanderen.us14.list-manage.com/track/click?u=ec5c621f27061f5a07c7eeb14&amp;id=2a2f1bfb82&amp;e=1ae614deb6"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ture.com/articles/s41586-021-04005-0#Abs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edrxiv.org/content/10.1101/2021.11.19.21266555v1"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eurekalert.org/news-releases/933198" TargetMode="External"/><Relationship Id="rId4" Type="http://schemas.openxmlformats.org/officeDocument/2006/relationships/hyperlink" Target="https://www.nejm.org/doi/full/10.1056/NEJMoa2114255"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drxiv.org/content/10.1101/2021.11.19.21266555v1"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eurekalert.org/news-releases/933198" TargetMode="External"/><Relationship Id="rId4" Type="http://schemas.openxmlformats.org/officeDocument/2006/relationships/hyperlink" Target="https://www.nejm.org/doi/full/10.1056/NEJMoa211425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solidFill>
                  <a:prstClr val="black"/>
                </a:solidFill>
              </a:rPr>
              <a:pPr/>
              <a:t>1</a:t>
            </a:fld>
            <a:endParaRPr lang="nl-BE">
              <a:solidFill>
                <a:prstClr val="black"/>
              </a:solidFill>
            </a:endParaRPr>
          </a:p>
        </p:txBody>
      </p:sp>
    </p:spTree>
    <p:extLst>
      <p:ext uri="{BB962C8B-B14F-4D97-AF65-F5344CB8AC3E}">
        <p14:creationId xmlns:p14="http://schemas.microsoft.com/office/powerpoint/2010/main" val="280901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solidFill>
                  <a:prstClr val="black"/>
                </a:solidFill>
              </a:rPr>
              <a:pPr/>
              <a:t>12</a:t>
            </a:fld>
            <a:endParaRPr lang="nl-BE">
              <a:solidFill>
                <a:prstClr val="black"/>
              </a:solidFill>
            </a:endParaRPr>
          </a:p>
        </p:txBody>
      </p:sp>
    </p:spTree>
    <p:extLst>
      <p:ext uri="{BB962C8B-B14F-4D97-AF65-F5344CB8AC3E}">
        <p14:creationId xmlns:p14="http://schemas.microsoft.com/office/powerpoint/2010/main" val="423619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solidFill>
                  <a:prstClr val="black"/>
                </a:solidFill>
              </a:rPr>
              <a:pPr/>
              <a:t>13</a:t>
            </a:fld>
            <a:endParaRPr lang="nl-BE">
              <a:solidFill>
                <a:prstClr val="black"/>
              </a:solidFill>
            </a:endParaRPr>
          </a:p>
        </p:txBody>
      </p:sp>
    </p:spTree>
    <p:extLst>
      <p:ext uri="{BB962C8B-B14F-4D97-AF65-F5344CB8AC3E}">
        <p14:creationId xmlns:p14="http://schemas.microsoft.com/office/powerpoint/2010/main" val="2066247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14</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15</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16</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17</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18</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BE" dirty="0" smtClean="0"/>
              <a:t>Wanneer er 4 personen in 1 klas besmet</a:t>
            </a:r>
            <a:r>
              <a:rPr lang="nl-BE" baseline="0" dirty="0" smtClean="0"/>
              <a:t> blijken en ze zijn niet besmettelijk op school geweest doordat ze thuis al in Q zaten, dan tellen deze leerlingen niet mee voor de </a:t>
            </a:r>
            <a:r>
              <a:rPr lang="nl-BE" baseline="0" dirty="0" err="1" smtClean="0"/>
              <a:t>klasQ</a:t>
            </a:r>
            <a:r>
              <a:rPr lang="nl-BE" baseline="0" dirty="0" smtClean="0"/>
              <a:t>.</a:t>
            </a:r>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19</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BE" dirty="0" smtClean="0"/>
              <a:t>Wanneer er 4 personen in 1 klas besmet</a:t>
            </a:r>
            <a:r>
              <a:rPr lang="nl-BE" baseline="0" dirty="0" smtClean="0"/>
              <a:t> blijken en ze zijn niet besmettelijk op school geweest doordat ze thuis al in Q zaten, dan tellen deze leerlingen niet mee voor de </a:t>
            </a:r>
            <a:r>
              <a:rPr lang="nl-BE" baseline="0" dirty="0" err="1" smtClean="0"/>
              <a:t>klasQ</a:t>
            </a:r>
            <a:r>
              <a:rPr lang="nl-BE" baseline="0" dirty="0" smtClean="0"/>
              <a:t>.</a:t>
            </a:r>
          </a:p>
          <a:p>
            <a:r>
              <a:rPr lang="nl-BE" sz="1200" b="1" i="0" kern="1200" dirty="0" smtClean="0">
                <a:solidFill>
                  <a:schemeClr val="tx1"/>
                </a:solidFill>
                <a:effectLst/>
                <a:latin typeface="+mn-lt"/>
                <a:ea typeface="+mn-ea"/>
                <a:cs typeface="+mn-cs"/>
              </a:rPr>
              <a:t>Noodremprocedure</a:t>
            </a:r>
          </a:p>
          <a:p>
            <a:r>
              <a:rPr lang="nl-BE" sz="1200" kern="1200" dirty="0" smtClean="0">
                <a:solidFill>
                  <a:schemeClr val="tx1"/>
                </a:solidFill>
                <a:effectLst/>
                <a:latin typeface="+mn-lt"/>
                <a:ea typeface="+mn-ea"/>
                <a:cs typeface="+mn-cs"/>
              </a:rPr>
              <a:t>Bij toepassing van de ‘noodremprocedure’ (= 4 besmettingen in 1 klas binnen 1 week tijd) gelden omwille van de intense viruscirculatie strengere richtlijnen: De klas wordt gesloten en alle kinderen en de leerkracht moeten gedurende 5 dagen in quarantaine. </a:t>
            </a:r>
          </a:p>
          <a:p>
            <a:r>
              <a:rPr lang="nl-BE" sz="1200" kern="1200" dirty="0" smtClean="0">
                <a:solidFill>
                  <a:schemeClr val="tx1"/>
                </a:solidFill>
                <a:effectLst/>
                <a:latin typeface="+mn-lt"/>
                <a:ea typeface="+mn-ea"/>
                <a:cs typeface="+mn-cs"/>
              </a:rPr>
              <a:t>Er zijn geen uitzonderingen. Ook de volledig gevaccineerde leerkracht dient een quarantaine te respecteren, evenals kinderen met een recente infectie. </a:t>
            </a:r>
          </a:p>
          <a:p>
            <a:r>
              <a:rPr lang="nl-BE" sz="1200" kern="1200" dirty="0" smtClean="0">
                <a:solidFill>
                  <a:schemeClr val="tx1"/>
                </a:solidFill>
                <a:effectLst/>
                <a:latin typeface="+mn-lt"/>
                <a:ea typeface="+mn-ea"/>
                <a:cs typeface="+mn-cs"/>
              </a:rPr>
              <a:t>Aansluitend aan de quarantaine moet nog gedurende 5 dagen verhoogde voorzichtigheid aan de dag gelegd worden met verder beperken van contacten en mijden van risicogroepen.</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20</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21</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solidFill>
                  <a:prstClr val="black"/>
                </a:solidFill>
              </a:rPr>
              <a:pPr/>
              <a:t>2</a:t>
            </a:fld>
            <a:endParaRPr lang="nl-BE">
              <a:solidFill>
                <a:prstClr val="black"/>
              </a:solidFill>
            </a:endParaRPr>
          </a:p>
        </p:txBody>
      </p:sp>
    </p:spTree>
    <p:extLst>
      <p:ext uri="{BB962C8B-B14F-4D97-AF65-F5344CB8AC3E}">
        <p14:creationId xmlns:p14="http://schemas.microsoft.com/office/powerpoint/2010/main" val="2809015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22</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23</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Concreet: bij noodremprocedure is er </a:t>
            </a:r>
            <a:r>
              <a:rPr lang="nl-BE" sz="1200" u="sng" kern="1200" dirty="0" smtClean="0">
                <a:solidFill>
                  <a:schemeClr val="tx1"/>
                </a:solidFill>
                <a:effectLst/>
                <a:latin typeface="+mn-lt"/>
                <a:ea typeface="+mn-ea"/>
                <a:cs typeface="+mn-cs"/>
              </a:rPr>
              <a:t>geen enkele</a:t>
            </a:r>
            <a:r>
              <a:rPr lang="nl-BE" sz="1200" kern="1200" dirty="0" smtClean="0">
                <a:solidFill>
                  <a:schemeClr val="tx1"/>
                </a:solidFill>
                <a:effectLst/>
                <a:latin typeface="+mn-lt"/>
                <a:ea typeface="+mn-ea"/>
                <a:cs typeface="+mn-cs"/>
              </a:rPr>
              <a:t> uitzondering (niet voor </a:t>
            </a:r>
            <a:r>
              <a:rPr lang="nl-BE" sz="1200" kern="1200" dirty="0" err="1" smtClean="0">
                <a:solidFill>
                  <a:schemeClr val="tx1"/>
                </a:solidFill>
                <a:effectLst/>
                <a:latin typeface="+mn-lt"/>
                <a:ea typeface="+mn-ea"/>
                <a:cs typeface="+mn-cs"/>
              </a:rPr>
              <a:t>lln</a:t>
            </a:r>
            <a:r>
              <a:rPr lang="nl-BE" sz="1200" kern="1200" dirty="0" smtClean="0">
                <a:solidFill>
                  <a:schemeClr val="tx1"/>
                </a:solidFill>
                <a:effectLst/>
                <a:latin typeface="+mn-lt"/>
                <a:ea typeface="+mn-ea"/>
                <a:cs typeface="+mn-cs"/>
              </a:rPr>
              <a:t> en niet voor </a:t>
            </a:r>
            <a:r>
              <a:rPr lang="nl-BE" sz="1200" kern="1200" dirty="0" err="1" smtClean="0">
                <a:solidFill>
                  <a:schemeClr val="tx1"/>
                </a:solidFill>
                <a:effectLst/>
                <a:latin typeface="+mn-lt"/>
                <a:ea typeface="+mn-ea"/>
                <a:cs typeface="+mn-cs"/>
              </a:rPr>
              <a:t>lkr</a:t>
            </a:r>
            <a:r>
              <a:rPr lang="nl-BE" sz="1200" kern="1200" dirty="0" smtClean="0">
                <a:solidFill>
                  <a:schemeClr val="tx1"/>
                </a:solidFill>
                <a:effectLst/>
                <a:latin typeface="+mn-lt"/>
                <a:ea typeface="+mn-ea"/>
                <a:cs typeface="+mn-cs"/>
              </a:rPr>
              <a:t>) – herstelcertificaat of vaccinatie geeft dus GEEN recht om toch naar school te gaan. Enige uitzondering: personen die in de laatste 7 dagen (geteld van de dag dat de noodremprocedure ingaat) niet op school waren, hebben geen deel uitgemaakt van de groep waarbinnen er in de tijdsspanne van 7 dagen meerdere gevallen zijn – deze mensen worden vrijgesteld van de noodremprocedure. Wat men daar dan mee doet op school, dat is afhankelijk van de interne organisatie van de school – waar kan deze persoon veilig aansluiten op school?</a:t>
            </a:r>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24</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BE" sz="1200" b="1" i="0" kern="1200" dirty="0" smtClean="0">
                <a:solidFill>
                  <a:schemeClr val="tx1"/>
                </a:solidFill>
                <a:effectLst/>
                <a:latin typeface="+mn-lt"/>
                <a:ea typeface="+mn-ea"/>
                <a:cs typeface="+mn-cs"/>
              </a:rPr>
              <a:t>Contact met index in thuissituatie</a:t>
            </a:r>
          </a:p>
          <a:p>
            <a:r>
              <a:rPr lang="nl-BE" sz="1200" kern="1200" dirty="0" smtClean="0">
                <a:solidFill>
                  <a:schemeClr val="tx1"/>
                </a:solidFill>
                <a:effectLst/>
                <a:latin typeface="+mn-lt"/>
                <a:ea typeface="+mn-ea"/>
                <a:cs typeface="+mn-cs"/>
              </a:rPr>
              <a:t>Als een kind jonger dan 12 jaar in contact komt met iemand binnen het gezin die besmet is met COVID-19, wordt gekeken naar de volwassene binnen dat gezin die het minst goed gevaccineerd is. Als ALLE volwassenen volledig gevaccineerd zijn (= </a:t>
            </a:r>
            <a:r>
              <a:rPr lang="nl-BE" sz="1200" kern="1200" dirty="0" err="1" smtClean="0">
                <a:solidFill>
                  <a:schemeClr val="tx1"/>
                </a:solidFill>
                <a:effectLst/>
                <a:latin typeface="+mn-lt"/>
                <a:ea typeface="+mn-ea"/>
                <a:cs typeface="+mn-cs"/>
              </a:rPr>
              <a:t>geboosterd</a:t>
            </a:r>
            <a:r>
              <a:rPr lang="nl-BE" sz="1200" kern="1200" dirty="0" smtClean="0">
                <a:solidFill>
                  <a:schemeClr val="tx1"/>
                </a:solidFill>
                <a:effectLst/>
                <a:latin typeface="+mn-lt"/>
                <a:ea typeface="+mn-ea"/>
                <a:cs typeface="+mn-cs"/>
              </a:rPr>
              <a:t>, ofwel minder dan 5 maanden geleden basisvaccinatie gehad), moet het kind NIET in quarantaine. Als een van de volwassenen niet of onvolledig gevaccineerd is, moet de &lt;12-jarige wél in quarantaine. Het is daarbij niet belangrijk wie binnen het gezin besmet is en of die persoon zich isoleert van de &lt;12 jarige. De duur van de quarantaine is dezelfde als voor de niet of onvolledig gevaccineerde volwassene.</a:t>
            </a:r>
          </a:p>
          <a:p>
            <a:r>
              <a:rPr lang="nl-BE" sz="1200" kern="1200" dirty="0" smtClean="0">
                <a:solidFill>
                  <a:schemeClr val="tx1"/>
                </a:solidFill>
                <a:effectLst/>
                <a:latin typeface="+mn-lt"/>
                <a:ea typeface="+mn-ea"/>
                <a:cs typeface="+mn-cs"/>
              </a:rPr>
              <a:t>Deze quarantaine is NIET nodig als het kind jonger dan 12 jaar in de afgelopen 150 dagen besmet was met COVID-19 (herstelcertificaat of bewezen door een snelle antigeentest die door een zorgverlener afgenomen werd). Ze moeten wel bijzondere voorzorgen nemen, zoals strikt dragen van mondmasker in binnenruimtes (voor kinderen vanaf 6 jaar) en beperken van contacten, in het bijzonder met risicogroepen.</a:t>
            </a:r>
          </a:p>
          <a:p>
            <a:r>
              <a:rPr lang="nl-BE" sz="1200" kern="1200" dirty="0" smtClean="0">
                <a:solidFill>
                  <a:schemeClr val="tx1"/>
                </a:solidFill>
                <a:effectLst/>
                <a:latin typeface="+mn-lt"/>
                <a:ea typeface="+mn-ea"/>
                <a:cs typeface="+mn-cs"/>
              </a:rPr>
              <a:t>Voor kinderen van gescheiden ouders wordt er geadviseerd om tijdens een periode van isolatie en/of quarantaine NIET te wisselen van locatie (of van ouder). Dit om besmettingen bij het andere gezin zoveel mogelijk te beschermen.</a:t>
            </a:r>
          </a:p>
          <a:p>
            <a:r>
              <a:rPr lang="nl-BE" sz="1200" kern="1200" dirty="0" smtClean="0">
                <a:solidFill>
                  <a:schemeClr val="tx1"/>
                </a:solidFill>
                <a:effectLst/>
                <a:latin typeface="+mn-lt"/>
                <a:ea typeface="+mn-ea"/>
                <a:cs typeface="+mn-cs"/>
              </a:rPr>
              <a:t>Internaten worden gelijkgesteld met het gezin. Voor kinderen jonger dan 12 jaar zou je dan naar de laagste vaccinatiestatus van de volwassen personen moeten kijken die in de groep ‘leven’. Aangezien dat niet mogelijk is - de vaccinatiestatus kan zomaar niet opgevraagd worden door een werkgever - gaat men ervan uit dat de mogelijkheid bestaat dat een van de volwassenen (begeleiders …) die nauw samenleven met de internen niet of onvolledig gevaccineerd is. Daarom heeft men tijdens het overleg afgesproken dat alle internen jonger 12 jaar beschouwd worden als </a:t>
            </a:r>
            <a:r>
              <a:rPr lang="nl-BE" sz="1200" kern="1200" dirty="0" err="1" smtClean="0">
                <a:solidFill>
                  <a:schemeClr val="tx1"/>
                </a:solidFill>
                <a:effectLst/>
                <a:latin typeface="+mn-lt"/>
                <a:ea typeface="+mn-ea"/>
                <a:cs typeface="+mn-cs"/>
              </a:rPr>
              <a:t>hoogrisicocontacten</a:t>
            </a:r>
            <a:r>
              <a:rPr lang="nl-BE" sz="1200" kern="1200" dirty="0" smtClean="0">
                <a:solidFill>
                  <a:schemeClr val="tx1"/>
                </a:solidFill>
                <a:effectLst/>
                <a:latin typeface="+mn-lt"/>
                <a:ea typeface="+mn-ea"/>
                <a:cs typeface="+mn-cs"/>
              </a:rPr>
              <a:t>.</a:t>
            </a:r>
          </a:p>
          <a:p>
            <a:endParaRPr lang="nl-BE" sz="1200" kern="1200" dirty="0" smtClean="0">
              <a:solidFill>
                <a:schemeClr val="tx1"/>
              </a:solidFill>
              <a:effectLst/>
              <a:latin typeface="+mn-lt"/>
              <a:ea typeface="+mn-ea"/>
              <a:cs typeface="+mn-cs"/>
            </a:endParaRPr>
          </a:p>
          <a:p>
            <a:r>
              <a:rPr lang="nl-BE" sz="1200" b="1" i="0" kern="1200" dirty="0" smtClean="0">
                <a:solidFill>
                  <a:schemeClr val="tx1"/>
                </a:solidFill>
                <a:effectLst/>
                <a:latin typeface="+mn-lt"/>
                <a:ea typeface="+mn-ea"/>
                <a:cs typeface="+mn-cs"/>
              </a:rPr>
              <a:t>Risicocontact in andere context</a:t>
            </a:r>
          </a:p>
          <a:p>
            <a:r>
              <a:rPr lang="nl-BE" sz="1200" kern="1200" dirty="0" smtClean="0">
                <a:solidFill>
                  <a:schemeClr val="tx1"/>
                </a:solidFill>
                <a:effectLst/>
                <a:latin typeface="+mn-lt"/>
                <a:ea typeface="+mn-ea"/>
                <a:cs typeface="+mn-cs"/>
              </a:rPr>
              <a:t>In geval van blootstelling in een andere context (bv. sportclub, niet inwonend familielid of vriend...) wordt het kind beschouwd als een </a:t>
            </a:r>
            <a:r>
              <a:rPr lang="nl-BE" sz="1200" kern="1200" dirty="0" err="1" smtClean="0">
                <a:solidFill>
                  <a:schemeClr val="tx1"/>
                </a:solidFill>
                <a:effectLst/>
                <a:latin typeface="+mn-lt"/>
                <a:ea typeface="+mn-ea"/>
                <a:cs typeface="+mn-cs"/>
              </a:rPr>
              <a:t>laagrisicocontact</a:t>
            </a:r>
            <a:r>
              <a:rPr lang="nl-BE" sz="1200" kern="1200" dirty="0" smtClean="0">
                <a:solidFill>
                  <a:schemeClr val="tx1"/>
                </a:solidFill>
                <a:effectLst/>
                <a:latin typeface="+mn-lt"/>
                <a:ea typeface="+mn-ea"/>
                <a:cs typeface="+mn-cs"/>
              </a:rPr>
              <a:t>.</a:t>
            </a:r>
            <a:br>
              <a:rPr lang="nl-BE" sz="1200" kern="1200" dirty="0" smtClean="0">
                <a:solidFill>
                  <a:schemeClr val="tx1"/>
                </a:solidFill>
                <a:effectLst/>
                <a:latin typeface="+mn-lt"/>
                <a:ea typeface="+mn-ea"/>
                <a:cs typeface="+mn-cs"/>
              </a:rPr>
            </a:br>
            <a:r>
              <a:rPr lang="nl-BE" sz="1200" kern="1200" dirty="0" smtClean="0">
                <a:solidFill>
                  <a:schemeClr val="tx1"/>
                </a:solidFill>
                <a:effectLst/>
                <a:latin typeface="+mn-lt"/>
                <a:ea typeface="+mn-ea"/>
                <a:cs typeface="+mn-cs"/>
              </a:rPr>
              <a:t/>
            </a:r>
            <a:br>
              <a:rPr lang="nl-BE" sz="1200" kern="1200" dirty="0" smtClean="0">
                <a:solidFill>
                  <a:schemeClr val="tx1"/>
                </a:solidFill>
                <a:effectLst/>
                <a:latin typeface="+mn-lt"/>
                <a:ea typeface="+mn-ea"/>
                <a:cs typeface="+mn-cs"/>
              </a:rPr>
            </a:br>
            <a:r>
              <a:rPr lang="nl-BE" sz="1200" kern="1200" dirty="0" smtClean="0">
                <a:solidFill>
                  <a:schemeClr val="tx1"/>
                </a:solidFill>
                <a:effectLst/>
                <a:latin typeface="+mn-lt"/>
                <a:ea typeface="+mn-ea"/>
                <a:cs typeface="+mn-cs"/>
              </a:rPr>
              <a:t>Heel kort samengevat betekent dit dat een kind jonger dan 12 jaar enkel in de thuiscontext een hoogrisicocontact kan oplopen, en de regels volgt zoals die daar gelden voor de minst gevaccineerde volwassen huisgenoot.</a:t>
            </a:r>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25</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26</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Internaten worden gelijkgesteld met het gezin. Voor kinderen jonger dan 12 jaar zou je dan naar de laagste vaccinatiestatus van de volwassen personen moeten kijken die in de groep ‘leven’. Aangezien dat niet mogelijk is - de vaccinatiestatus kan zomaar niet opgevraagd worden door een werkgever - gaat men ervan uit dat de mogelijkheid bestaat dat een van de volwassenen (begeleiders …) die nauw samenleven met de internen niet of onvolledig gevaccineerd is. Daarom heeft men tijdens het overleg afgesproken dat alle internen jonger 12 jaar beschouwd worden als </a:t>
            </a:r>
            <a:r>
              <a:rPr lang="nl-BE" sz="1200" kern="1200" dirty="0" err="1" smtClean="0">
                <a:solidFill>
                  <a:schemeClr val="tx1"/>
                </a:solidFill>
                <a:effectLst/>
                <a:latin typeface="+mn-lt"/>
                <a:ea typeface="+mn-ea"/>
                <a:cs typeface="+mn-cs"/>
              </a:rPr>
              <a:t>hoogrisicocontacten</a:t>
            </a:r>
            <a:r>
              <a:rPr lang="nl-BE" sz="1200" kern="1200" dirty="0" smtClean="0">
                <a:solidFill>
                  <a:schemeClr val="tx1"/>
                </a:solidFill>
                <a:effectLst/>
                <a:latin typeface="+mn-lt"/>
                <a:ea typeface="+mn-ea"/>
                <a:cs typeface="+mn-cs"/>
              </a:rPr>
              <a:t>.</a:t>
            </a:r>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27</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28</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29</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solidFill>
                  <a:prstClr val="black"/>
                </a:solidFill>
              </a:rPr>
              <a:pPr/>
              <a:t>30</a:t>
            </a:fld>
            <a:endParaRPr lang="nl-BE">
              <a:solidFill>
                <a:prstClr val="black"/>
              </a:solidFill>
            </a:endParaRPr>
          </a:p>
        </p:txBody>
      </p:sp>
    </p:spTree>
    <p:extLst>
      <p:ext uri="{BB962C8B-B14F-4D97-AF65-F5344CB8AC3E}">
        <p14:creationId xmlns:p14="http://schemas.microsoft.com/office/powerpoint/2010/main" val="1278350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solidFill>
                  <a:prstClr val="black"/>
                </a:solidFill>
              </a:rPr>
              <a:pPr/>
              <a:t>31</a:t>
            </a:fld>
            <a:endParaRPr lang="nl-BE">
              <a:solidFill>
                <a:prstClr val="black"/>
              </a:solidFill>
            </a:endParaRPr>
          </a:p>
        </p:txBody>
      </p:sp>
    </p:spTree>
    <p:extLst>
      <p:ext uri="{BB962C8B-B14F-4D97-AF65-F5344CB8AC3E}">
        <p14:creationId xmlns:p14="http://schemas.microsoft.com/office/powerpoint/2010/main" val="423619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solidFill>
                  <a:prstClr val="black"/>
                </a:solidFill>
              </a:rPr>
              <a:pPr/>
              <a:t>3</a:t>
            </a:fld>
            <a:endParaRPr lang="nl-BE">
              <a:solidFill>
                <a:prstClr val="black"/>
              </a:solidFill>
            </a:endParaRPr>
          </a:p>
        </p:txBody>
      </p:sp>
    </p:spTree>
    <p:extLst>
      <p:ext uri="{BB962C8B-B14F-4D97-AF65-F5344CB8AC3E}">
        <p14:creationId xmlns:p14="http://schemas.microsoft.com/office/powerpoint/2010/main" val="2066247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BE" dirty="0"/>
              <a:t>Kinderen  van 5-11jr maken slechts een klein deel uit van de gehele bevolking.  Ze zijn minder in aantal dan het aandeel van de bevolking dat niet gevaccineerd is.  Vandaar de stelling van (sommige) pediaters, dat “de kinderen de gaten moeten opvullen die de volwassenen laten”. </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32</a:t>
            </a:fld>
            <a:endParaRPr lang="nl-BE"/>
          </a:p>
        </p:txBody>
      </p:sp>
    </p:spTree>
    <p:extLst>
      <p:ext uri="{BB962C8B-B14F-4D97-AF65-F5344CB8AC3E}">
        <p14:creationId xmlns:p14="http://schemas.microsoft.com/office/powerpoint/2010/main" val="1224036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Het is manifest duidelijk, dat in tegenstelling tot de eerdere golven, het aantal kinderen in het lager onderwijs dat besmet geraakte, veel groter was, dan in de algemene bevolking.  Maar dat betekent enkel dat de kinderen ook besmet kunnen worden en dat ze ook het virus kunnen doorgeven.  Maar dat betekent nog niet automatisch dat die kinderen ook de motor zijn van de epidemie.  Die moeten we zoeken in grootschalige bijeenkomsten. </a:t>
            </a:r>
            <a:r>
              <a:rPr lang="nl-NL" dirty="0" err="1" smtClean="0"/>
              <a:t>Remember</a:t>
            </a:r>
            <a:r>
              <a:rPr lang="nl-NL" dirty="0" smtClean="0"/>
              <a:t> Meeuwen kermis en het lichtfestival van Gent. (800,000 mensen!) </a:t>
            </a:r>
            <a:endParaRPr lang="nl-BE" dirty="0" smtClean="0"/>
          </a:p>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33</a:t>
            </a:fld>
            <a:endParaRPr lang="nl-BE"/>
          </a:p>
        </p:txBody>
      </p:sp>
    </p:spTree>
    <p:extLst>
      <p:ext uri="{BB962C8B-B14F-4D97-AF65-F5344CB8AC3E}">
        <p14:creationId xmlns:p14="http://schemas.microsoft.com/office/powerpoint/2010/main" val="2480448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Aandeel kinderen: gaan wel hoger, maar starten pas na de volwassenen,</a:t>
            </a:r>
            <a:r>
              <a:rPr lang="nl-BE" baseline="0" dirty="0" smtClean="0"/>
              <a:t> zullen mogelijk wel besmettelijk zijn. Ze stijgen na de volwassenen en dalen ook weer nadat de volwassenen hun gedrag hebben aangepast. Ze starten nooit als eerste.</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baseline="0" dirty="0" smtClean="0">
                <a:solidFill>
                  <a:schemeClr val="tx1"/>
                </a:solidFill>
                <a:latin typeface="+mn-lt"/>
                <a:ea typeface="+mn-ea"/>
                <a:cs typeface="+mn-cs"/>
              </a:rPr>
              <a:t>Een focus op de leeftijden van schoolgaande kinderen en jongeren toont dat daar waar de incidentie in alle regio’s tijdens de vierde golf steeds het laagst was voor jongeren (13-14 jaar en vooral 15-18 jaar, grotendeels dankzij de vaccinatie), er nu een omkering is van de trend, met meer besmettingen dan bij jongere kinderen. Dit kan te maken hebben met meer (nauwe) contacten voor deze groep tijdens de vakantieperiode, maar ook met een dalende immuniteit, en een minder goede (tot geen) bescherming van een basisvaccinatieschema na enkele maanden voor Omikron. </a:t>
            </a:r>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34</a:t>
            </a:fld>
            <a:endParaRPr lang="nl-BE"/>
          </a:p>
        </p:txBody>
      </p:sp>
    </p:spTree>
    <p:extLst>
      <p:ext uri="{BB962C8B-B14F-4D97-AF65-F5344CB8AC3E}">
        <p14:creationId xmlns:p14="http://schemas.microsoft.com/office/powerpoint/2010/main" val="2480448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35</a:t>
            </a:fld>
            <a:endParaRPr lang="nl-BE"/>
          </a:p>
        </p:txBody>
      </p:sp>
    </p:spTree>
    <p:extLst>
      <p:ext uri="{BB962C8B-B14F-4D97-AF65-F5344CB8AC3E}">
        <p14:creationId xmlns:p14="http://schemas.microsoft.com/office/powerpoint/2010/main" val="2480448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36</a:t>
            </a:fld>
            <a:endParaRPr lang="nl-BE"/>
          </a:p>
        </p:txBody>
      </p:sp>
    </p:spTree>
    <p:extLst>
      <p:ext uri="{BB962C8B-B14F-4D97-AF65-F5344CB8AC3E}">
        <p14:creationId xmlns:p14="http://schemas.microsoft.com/office/powerpoint/2010/main" val="2480448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NL" dirty="0"/>
              <a:t>Opmerkelijk dat ook de kindersterfte het laagst ligt in de groep 5-11jr. </a:t>
            </a:r>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37</a:t>
            </a:fld>
            <a:endParaRPr lang="nl-BE"/>
          </a:p>
        </p:txBody>
      </p:sp>
    </p:spTree>
    <p:extLst>
      <p:ext uri="{BB962C8B-B14F-4D97-AF65-F5344CB8AC3E}">
        <p14:creationId xmlns:p14="http://schemas.microsoft.com/office/powerpoint/2010/main" val="4135992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38</a:t>
            </a:fld>
            <a:endParaRPr lang="nl-BE"/>
          </a:p>
        </p:txBody>
      </p:sp>
    </p:spTree>
    <p:extLst>
      <p:ext uri="{BB962C8B-B14F-4D97-AF65-F5344CB8AC3E}">
        <p14:creationId xmlns:p14="http://schemas.microsoft.com/office/powerpoint/2010/main" val="2480448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39</a:t>
            </a:fld>
            <a:endParaRPr lang="nl-BE"/>
          </a:p>
        </p:txBody>
      </p:sp>
    </p:spTree>
    <p:extLst>
      <p:ext uri="{BB962C8B-B14F-4D97-AF65-F5344CB8AC3E}">
        <p14:creationId xmlns:p14="http://schemas.microsoft.com/office/powerpoint/2010/main" val="2480448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NL" dirty="0" smtClean="0"/>
              <a:t>Ook bij griepepidemie belanden kinderen in het ziekenhuis! Bij RSV idem</a:t>
            </a:r>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40</a:t>
            </a:fld>
            <a:endParaRPr lang="nl-BE"/>
          </a:p>
        </p:txBody>
      </p:sp>
    </p:spTree>
    <p:extLst>
      <p:ext uri="{BB962C8B-B14F-4D97-AF65-F5344CB8AC3E}">
        <p14:creationId xmlns:p14="http://schemas.microsoft.com/office/powerpoint/2010/main" val="2480448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NL" dirty="0"/>
              <a:t>Het is de bedoeling om jullie een aantal handvaten aan te geven, waarmee je kan antwoorden op de vragen van de patiënten.  Het is geen gemakkelijk Ja/Neen verhaal. </a:t>
            </a:r>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41</a:t>
            </a:fld>
            <a:endParaRPr lang="nl-BE"/>
          </a:p>
        </p:txBody>
      </p:sp>
    </p:spTree>
    <p:extLst>
      <p:ext uri="{BB962C8B-B14F-4D97-AF65-F5344CB8AC3E}">
        <p14:creationId xmlns:p14="http://schemas.microsoft.com/office/powerpoint/2010/main" val="248044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solidFill>
                  <a:prstClr val="black"/>
                </a:solidFill>
              </a:rPr>
              <a:pPr/>
              <a:t>4</a:t>
            </a:fld>
            <a:endParaRPr lang="nl-BE">
              <a:solidFill>
                <a:prstClr val="black"/>
              </a:solidFill>
            </a:endParaRPr>
          </a:p>
        </p:txBody>
      </p:sp>
    </p:spTree>
    <p:extLst>
      <p:ext uri="{BB962C8B-B14F-4D97-AF65-F5344CB8AC3E}">
        <p14:creationId xmlns:p14="http://schemas.microsoft.com/office/powerpoint/2010/main" val="2066247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arnhem-blond"/>
              </a:rPr>
              <a:t>Aanbevelingen Pediaters. </a:t>
            </a:r>
          </a:p>
          <a:p>
            <a:r>
              <a:rPr lang="nl-NL" b="0" i="0" dirty="0">
                <a:solidFill>
                  <a:srgbClr val="000000"/>
                </a:solidFill>
                <a:effectLst/>
                <a:latin typeface="arnhem-blond"/>
              </a:rPr>
              <a:t>Uit Europese cijfers blijkt dat zij 12 keer meer kans lopen om door covid in het ziekenhuis te belanden, en 19 keer meer kans om op intensieve zorg terecht te komen.</a:t>
            </a:r>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42</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NL" dirty="0"/>
              <a:t>Het laatste rapport van de </a:t>
            </a:r>
            <a:r>
              <a:rPr lang="nl-NL" dirty="0" err="1"/>
              <a:t>motivatibarometer</a:t>
            </a:r>
            <a:r>
              <a:rPr lang="nl-NL" dirty="0"/>
              <a:t> van de </a:t>
            </a:r>
            <a:r>
              <a:rPr lang="nl-NL" dirty="0" err="1"/>
              <a:t>Univ</a:t>
            </a:r>
            <a:r>
              <a:rPr lang="nl-NL" dirty="0"/>
              <a:t>. Antwerpen, laat toch zien dat er véél ouders zullen weigeren en dat er veel twijfel is.  We willen dit niet forceren, omdat we het draagvlak voor “</a:t>
            </a:r>
            <a:r>
              <a:rPr lang="nl-NL" dirty="0" err="1"/>
              <a:t>antivaxxers</a:t>
            </a:r>
            <a:r>
              <a:rPr lang="nl-NL" dirty="0"/>
              <a:t>” niet willen vergroten.  Niet voor de covid vaccins en niet voor de algemene vaccinaties bij kinderen.</a:t>
            </a:r>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43</a:t>
            </a:fld>
            <a:endParaRPr lang="nl-BE"/>
          </a:p>
        </p:txBody>
      </p:sp>
    </p:spTree>
    <p:extLst>
      <p:ext uri="{BB962C8B-B14F-4D97-AF65-F5344CB8AC3E}">
        <p14:creationId xmlns:p14="http://schemas.microsoft.com/office/powerpoint/2010/main" val="530739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44</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45</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46</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BE" sz="1200" b="1" kern="1200" dirty="0" smtClean="0">
                <a:solidFill>
                  <a:schemeClr val="tx1"/>
                </a:solidFill>
                <a:effectLst/>
                <a:latin typeface="+mn-lt"/>
                <a:ea typeface="+mn-ea"/>
                <a:cs typeface="+mn-cs"/>
              </a:rPr>
              <a:t>CLB trekt aan de alarmbel:</a:t>
            </a:r>
            <a:br>
              <a:rPr lang="nl-BE" sz="1200" b="1" kern="1200" dirty="0" smtClean="0">
                <a:solidFill>
                  <a:schemeClr val="tx1"/>
                </a:solidFill>
                <a:effectLst/>
                <a:latin typeface="+mn-lt"/>
                <a:ea typeface="+mn-ea"/>
                <a:cs typeface="+mn-cs"/>
              </a:rPr>
            </a:br>
            <a:r>
              <a:rPr lang="nl-BE" sz="1200" b="1" kern="1200" dirty="0" smtClean="0">
                <a:solidFill>
                  <a:schemeClr val="tx1"/>
                </a:solidFill>
                <a:effectLst/>
                <a:latin typeface="+mn-lt"/>
                <a:ea typeface="+mn-ea"/>
                <a:cs typeface="+mn-cs"/>
              </a:rPr>
              <a:t>meer moeilijkheden thuis, ook los van coronacrisis </a:t>
            </a:r>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Meer dan de helft van alle leerlingen in het Vlaams onderwijs komt jaarlijks in contact met hun CLB. Tijdens de coronacrisis is dat zowel via </a:t>
            </a:r>
            <a:r>
              <a:rPr lang="nl-BE" sz="1200" kern="1200" dirty="0" err="1" smtClean="0">
                <a:solidFill>
                  <a:schemeClr val="tx1"/>
                </a:solidFill>
                <a:effectLst/>
                <a:latin typeface="+mn-lt"/>
                <a:ea typeface="+mn-ea"/>
                <a:cs typeface="+mn-cs"/>
              </a:rPr>
              <a:t>CLBch@t</a:t>
            </a:r>
            <a:r>
              <a:rPr lang="nl-BE" sz="1200" kern="1200" dirty="0" smtClean="0">
                <a:solidFill>
                  <a:schemeClr val="tx1"/>
                </a:solidFill>
                <a:effectLst/>
                <a:latin typeface="+mn-lt"/>
                <a:ea typeface="+mn-ea"/>
                <a:cs typeface="+mn-cs"/>
              </a:rPr>
              <a:t> en Onderwijskiezer als via de klassieke CLB-werking. Vooral moeilijke thuissituaties komen vaak aan bod. Maar opvallend: uit de jaarcijfers blijkt een verdrievoudiging op drie jaar tijd. Los van de coronacrisis. Hoe dan ook, recente cijfers van de coronacrisis tonen de nabijheid van de CLB’s aan voor leerlingen, ouders en de school.</a:t>
            </a:r>
          </a:p>
          <a:p>
            <a:r>
              <a:rPr lang="nl-BE" sz="1200" b="1" i="0" kern="1200" dirty="0" smtClean="0">
                <a:solidFill>
                  <a:schemeClr val="tx1"/>
                </a:solidFill>
                <a:effectLst/>
                <a:latin typeface="+mn-lt"/>
                <a:ea typeface="+mn-ea"/>
                <a:cs typeface="+mn-cs"/>
              </a:rPr>
              <a:t>Moeilijke thuissituaties: de impact van Corona</a:t>
            </a:r>
          </a:p>
          <a:p>
            <a:r>
              <a:rPr lang="nl-BE" sz="1200" kern="1200" dirty="0" smtClean="0">
                <a:solidFill>
                  <a:schemeClr val="tx1"/>
                </a:solidFill>
                <a:effectLst/>
                <a:latin typeface="+mn-lt"/>
                <a:ea typeface="+mn-ea"/>
                <a:cs typeface="+mn-cs"/>
              </a:rPr>
              <a:t>De coronacrisis heeft een grote impact op het welbevinden van kinderen, jongeren en hun ouders. De thuissituatie komt (nog meer) onder druk te staan. Dat laat zich ook vertalen in de werking van de CLB’s. </a:t>
            </a:r>
            <a:r>
              <a:rPr lang="nl-BE" sz="1200" b="0" u="sng" strike="noStrike" kern="1200" dirty="0" smtClean="0">
                <a:solidFill>
                  <a:schemeClr val="tx1"/>
                </a:solidFill>
                <a:effectLst/>
                <a:latin typeface="+mn-lt"/>
                <a:ea typeface="+mn-ea"/>
                <a:cs typeface="+mn-cs"/>
                <a:hlinkClick r:id="rId3"/>
              </a:rPr>
              <a:t>Eerder communiceerden we al een stijging in het aantal interventies in de maand maart.</a:t>
            </a:r>
            <a:r>
              <a:rPr lang="nl-BE" sz="1200" kern="1200" dirty="0" smtClean="0">
                <a:solidFill>
                  <a:schemeClr val="tx1"/>
                </a:solidFill>
                <a:effectLst/>
                <a:latin typeface="+mn-lt"/>
                <a:ea typeface="+mn-ea"/>
                <a:cs typeface="+mn-cs"/>
              </a:rPr>
              <a:t> Tijdens de maand april zette deze trend zich verder door. De opmerkelijkste cijfers voor de maanden maart en april worden vergeleken met dezelfde periode in 2019:</a:t>
            </a:r>
          </a:p>
          <a:p>
            <a:r>
              <a:rPr lang="nl-BE" sz="1200" kern="1200" dirty="0" smtClean="0">
                <a:solidFill>
                  <a:schemeClr val="tx1"/>
                </a:solidFill>
                <a:effectLst/>
                <a:latin typeface="+mn-lt"/>
                <a:ea typeface="+mn-ea"/>
                <a:cs typeface="+mn-cs"/>
              </a:rPr>
              <a:t>11 729 interventies rond </a:t>
            </a:r>
            <a:r>
              <a:rPr lang="nl-BE" sz="1200" b="1" kern="1200" dirty="0" smtClean="0">
                <a:solidFill>
                  <a:schemeClr val="tx1"/>
                </a:solidFill>
                <a:effectLst/>
                <a:latin typeface="+mn-lt"/>
                <a:ea typeface="+mn-ea"/>
                <a:cs typeface="+mn-cs"/>
              </a:rPr>
              <a:t>problemen thuis</a:t>
            </a:r>
            <a:r>
              <a:rPr lang="nl-BE" sz="1200" kern="1200" dirty="0" smtClean="0">
                <a:solidFill>
                  <a:schemeClr val="tx1"/>
                </a:solidFill>
                <a:effectLst/>
                <a:latin typeface="+mn-lt"/>
                <a:ea typeface="+mn-ea"/>
                <a:cs typeface="+mn-cs"/>
              </a:rPr>
              <a:t> (een toename met 27 %)</a:t>
            </a:r>
          </a:p>
          <a:p>
            <a:r>
              <a:rPr lang="nl-BE" sz="1200" kern="1200" dirty="0" smtClean="0">
                <a:solidFill>
                  <a:schemeClr val="tx1"/>
                </a:solidFill>
                <a:effectLst/>
                <a:latin typeface="+mn-lt"/>
                <a:ea typeface="+mn-ea"/>
                <a:cs typeface="+mn-cs"/>
              </a:rPr>
              <a:t>Meer dan dubbel zoveel interventies rond </a:t>
            </a:r>
            <a:r>
              <a:rPr lang="nl-BE" sz="1200" b="1" kern="1200" dirty="0" smtClean="0">
                <a:solidFill>
                  <a:schemeClr val="tx1"/>
                </a:solidFill>
                <a:effectLst/>
                <a:latin typeface="+mn-lt"/>
                <a:ea typeface="+mn-ea"/>
                <a:cs typeface="+mn-cs"/>
              </a:rPr>
              <a:t>interactieproblemen binnen het gezin</a:t>
            </a:r>
            <a:r>
              <a:rPr lang="nl-BE" sz="1200" kern="1200" dirty="0" smtClean="0">
                <a:solidFill>
                  <a:schemeClr val="tx1"/>
                </a:solidFill>
                <a:effectLst/>
                <a:latin typeface="+mn-lt"/>
                <a:ea typeface="+mn-ea"/>
                <a:cs typeface="+mn-cs"/>
              </a:rPr>
              <a:t> (nl. 3410 interventies of + 57 %)</a:t>
            </a:r>
          </a:p>
          <a:p>
            <a:r>
              <a:rPr lang="nl-BE" sz="1200" kern="1200" dirty="0" smtClean="0">
                <a:solidFill>
                  <a:schemeClr val="tx1"/>
                </a:solidFill>
                <a:effectLst/>
                <a:latin typeface="+mn-lt"/>
                <a:ea typeface="+mn-ea"/>
                <a:cs typeface="+mn-cs"/>
              </a:rPr>
              <a:t>Er worden meer vragen gesteld rond </a:t>
            </a:r>
            <a:r>
              <a:rPr lang="nl-BE" sz="1200" b="1" kern="1200" dirty="0" smtClean="0">
                <a:solidFill>
                  <a:schemeClr val="tx1"/>
                </a:solidFill>
                <a:effectLst/>
                <a:latin typeface="+mn-lt"/>
                <a:ea typeface="+mn-ea"/>
                <a:cs typeface="+mn-cs"/>
              </a:rPr>
              <a:t>financieel-materiële problemen</a:t>
            </a:r>
            <a:r>
              <a:rPr lang="nl-BE" sz="1200" kern="1200" dirty="0" smtClean="0">
                <a:solidFill>
                  <a:schemeClr val="tx1"/>
                </a:solidFill>
                <a:effectLst/>
                <a:latin typeface="+mn-lt"/>
                <a:ea typeface="+mn-ea"/>
                <a:cs typeface="+mn-cs"/>
              </a:rPr>
              <a:t> in gezinnen: in totaal 580 voor de maanden maart en april of een toename met een derde.</a:t>
            </a:r>
          </a:p>
          <a:p>
            <a:r>
              <a:rPr lang="nl-BE" sz="1200" kern="1200" dirty="0" smtClean="0">
                <a:solidFill>
                  <a:schemeClr val="tx1"/>
                </a:solidFill>
                <a:effectLst/>
                <a:latin typeface="+mn-lt"/>
                <a:ea typeface="+mn-ea"/>
                <a:cs typeface="+mn-cs"/>
              </a:rPr>
              <a:t>Verontrustende cijfers, al tonen deze wel aan dat meer leerlingen en ouders hun weg vinden naar de hulpverlening. CLB’s blijven dan ook sinds de start van de coronacrisis operationeel en bereikbaar voor vragen. </a:t>
            </a:r>
            <a:br>
              <a:rPr lang="nl-BE" sz="1200" kern="1200" dirty="0" smtClean="0">
                <a:solidFill>
                  <a:schemeClr val="tx1"/>
                </a:solidFill>
                <a:effectLst/>
                <a:latin typeface="+mn-lt"/>
                <a:ea typeface="+mn-ea"/>
                <a:cs typeface="+mn-cs"/>
              </a:rPr>
            </a:br>
            <a:r>
              <a:rPr lang="nl-BE" sz="1200" kern="1200" dirty="0" smtClean="0">
                <a:solidFill>
                  <a:schemeClr val="tx1"/>
                </a:solidFill>
                <a:effectLst/>
                <a:latin typeface="+mn-lt"/>
                <a:ea typeface="+mn-ea"/>
                <a:cs typeface="+mn-cs"/>
              </a:rPr>
              <a:t> </a:t>
            </a:r>
          </a:p>
          <a:p>
            <a:r>
              <a:rPr lang="nl-BE" sz="1200" b="1" kern="1200" dirty="0" smtClean="0">
                <a:solidFill>
                  <a:schemeClr val="tx1"/>
                </a:solidFill>
                <a:effectLst/>
                <a:latin typeface="+mn-lt"/>
                <a:ea typeface="+mn-ea"/>
                <a:cs typeface="+mn-cs"/>
              </a:rPr>
              <a:t>Aanklampend werken in een kwetsbare thuiscontext</a:t>
            </a:r>
            <a:r>
              <a:rPr lang="nl-BE" sz="1200" kern="1200" dirty="0" smtClean="0">
                <a:solidFill>
                  <a:schemeClr val="tx1"/>
                </a:solidFill>
                <a:effectLst/>
                <a:latin typeface="+mn-lt"/>
                <a:ea typeface="+mn-ea"/>
                <a:cs typeface="+mn-cs"/>
              </a:rPr>
              <a:t> Wanneer de ontwikkelingskansen en/of de integriteit van een minderjarige bedreigd zijn, is er sprake van verontrusting. </a:t>
            </a:r>
            <a:r>
              <a:rPr lang="nl-BE" sz="1200" b="1" kern="1200" dirty="0" smtClean="0">
                <a:solidFill>
                  <a:schemeClr val="tx1"/>
                </a:solidFill>
                <a:effectLst/>
                <a:latin typeface="+mn-lt"/>
                <a:ea typeface="+mn-ea"/>
                <a:cs typeface="+mn-cs"/>
              </a:rPr>
              <a:t>Tijdens de maanden maart en april 2020 werden in totaal 7 382 interventies geregistreerd, wat meer is dan het totaal aantal interventies van het volledige vorige schooljaar (7314)</a:t>
            </a:r>
            <a:r>
              <a:rPr lang="nl-BE" sz="1200" kern="1200" dirty="0" smtClean="0">
                <a:solidFill>
                  <a:schemeClr val="tx1"/>
                </a:solidFill>
                <a:effectLst/>
                <a:latin typeface="+mn-lt"/>
                <a:ea typeface="+mn-ea"/>
                <a:cs typeface="+mn-cs"/>
              </a:rPr>
              <a:t>. Het gaat daarbij niet altijd over nieuwe meldingen: ongeveer 40 % van de interventies kadert binnen eerder gestarte trajecten. </a:t>
            </a:r>
            <a:br>
              <a:rPr lang="nl-BE" sz="1200" kern="1200" dirty="0" smtClean="0">
                <a:solidFill>
                  <a:schemeClr val="tx1"/>
                </a:solidFill>
                <a:effectLst/>
                <a:latin typeface="+mn-lt"/>
                <a:ea typeface="+mn-ea"/>
                <a:cs typeface="+mn-cs"/>
              </a:rPr>
            </a:br>
            <a:r>
              <a:rPr lang="nl-BE" sz="1200" kern="1200" dirty="0" smtClean="0">
                <a:solidFill>
                  <a:schemeClr val="tx1"/>
                </a:solidFill>
                <a:effectLst/>
                <a:latin typeface="+mn-lt"/>
                <a:ea typeface="+mn-ea"/>
                <a:cs typeface="+mn-cs"/>
              </a:rPr>
              <a:t/>
            </a:r>
            <a:br>
              <a:rPr lang="nl-BE" sz="1200" kern="1200" dirty="0" smtClean="0">
                <a:solidFill>
                  <a:schemeClr val="tx1"/>
                </a:solidFill>
                <a:effectLst/>
                <a:latin typeface="+mn-lt"/>
                <a:ea typeface="+mn-ea"/>
                <a:cs typeface="+mn-cs"/>
              </a:rPr>
            </a:br>
            <a:r>
              <a:rPr lang="nl-BE" sz="1200" kern="1200" dirty="0" smtClean="0">
                <a:solidFill>
                  <a:schemeClr val="tx1"/>
                </a:solidFill>
                <a:effectLst/>
                <a:latin typeface="+mn-lt"/>
                <a:ea typeface="+mn-ea"/>
                <a:cs typeface="+mn-cs"/>
              </a:rPr>
              <a:t>De stijging is niet nieuw: we zagen dit aantal maar liefst verdrievoudigen tijdens de laatste 3 schooljaren. In het schooljaar 2019-2020 werd voor 7 314 leerlingen door het CLB een traject opgestart naar aanleiding van een verontrustende situatie. CLB’s houden nauw contact met deze gezinnen en ondersteunen hen bij het vinden van oplossingen. Indien nodig neemt het CLB de verdere noodzakelijke stappen. In 2018 waren de CLB’s de grootste aanmelders bij het Vertrouwenscentrum voor Kindermishandeling (meer dan 18 % van alle aanmeldingen) en de tweede grootste aanmelder bij het Ondersteuningscentrum voor Jeugdzorg (OCJ) waar de CLB’s instaan voor één aanmelding op vier.</a:t>
            </a:r>
            <a:br>
              <a:rPr lang="nl-BE" sz="1200" kern="1200" dirty="0" smtClean="0">
                <a:solidFill>
                  <a:schemeClr val="tx1"/>
                </a:solidFill>
                <a:effectLst/>
                <a:latin typeface="+mn-lt"/>
                <a:ea typeface="+mn-ea"/>
                <a:cs typeface="+mn-cs"/>
              </a:rPr>
            </a:br>
            <a:r>
              <a:rPr lang="nl-BE" sz="1200" kern="1200" dirty="0" smtClean="0">
                <a:solidFill>
                  <a:schemeClr val="tx1"/>
                </a:solidFill>
                <a:effectLst/>
                <a:latin typeface="+mn-lt"/>
                <a:ea typeface="+mn-ea"/>
                <a:cs typeface="+mn-cs"/>
              </a:rPr>
              <a:t/>
            </a:r>
            <a:br>
              <a:rPr lang="nl-BE" sz="1200" kern="1200" dirty="0" smtClean="0">
                <a:solidFill>
                  <a:schemeClr val="tx1"/>
                </a:solidFill>
                <a:effectLst/>
                <a:latin typeface="+mn-lt"/>
                <a:ea typeface="+mn-ea"/>
                <a:cs typeface="+mn-cs"/>
              </a:rPr>
            </a:br>
            <a:r>
              <a:rPr lang="nl-BE" sz="1200" kern="1200" dirty="0" smtClean="0">
                <a:solidFill>
                  <a:schemeClr val="tx1"/>
                </a:solidFill>
                <a:effectLst/>
                <a:latin typeface="+mn-lt"/>
                <a:ea typeface="+mn-ea"/>
                <a:cs typeface="+mn-cs"/>
              </a:rPr>
              <a:t>Vast staat dat de noden bij kinderen, jongeren en hun ouders hoog blijven. Als CLB's blijven we dan ook voor hen klaarstaan. Het CLB is bereikbaar via telefoon, e-mail en </a:t>
            </a:r>
            <a:r>
              <a:rPr lang="nl-BE" sz="1200" b="0" u="sng" strike="noStrike" kern="1200" dirty="0" err="1" smtClean="0">
                <a:solidFill>
                  <a:schemeClr val="tx1"/>
                </a:solidFill>
                <a:effectLst/>
                <a:latin typeface="+mn-lt"/>
                <a:ea typeface="+mn-ea"/>
                <a:cs typeface="+mn-cs"/>
                <a:hlinkClick r:id="rId4"/>
              </a:rPr>
              <a:t>CLBch@t</a:t>
            </a:r>
            <a:r>
              <a:rPr lang="nl-BE" sz="1200" kern="1200" dirty="0" smtClean="0">
                <a:solidFill>
                  <a:schemeClr val="tx1"/>
                </a:solidFill>
                <a:effectLst/>
                <a:latin typeface="+mn-lt"/>
                <a:ea typeface="+mn-ea"/>
                <a:cs typeface="+mn-cs"/>
              </a:rPr>
              <a:t>. Informatie over studiekeuze kan je vinden op </a:t>
            </a:r>
            <a:r>
              <a:rPr lang="nl-BE" sz="1200" kern="1200" dirty="0" err="1" smtClean="0">
                <a:solidFill>
                  <a:schemeClr val="tx1"/>
                </a:solidFill>
                <a:effectLst/>
                <a:latin typeface="+mn-lt"/>
                <a:ea typeface="+mn-ea"/>
                <a:cs typeface="+mn-cs"/>
              </a:rPr>
              <a:t>op</a:t>
            </a:r>
            <a:r>
              <a:rPr lang="nl-BE" sz="1200" kern="1200" dirty="0" smtClean="0">
                <a:solidFill>
                  <a:schemeClr val="tx1"/>
                </a:solidFill>
                <a:effectLst/>
                <a:latin typeface="+mn-lt"/>
                <a:ea typeface="+mn-ea"/>
                <a:cs typeface="+mn-cs"/>
              </a:rPr>
              <a:t> </a:t>
            </a:r>
            <a:r>
              <a:rPr lang="nl-BE" sz="1200" b="0" u="sng" strike="noStrike" kern="1200" dirty="0" smtClean="0">
                <a:solidFill>
                  <a:schemeClr val="tx1"/>
                </a:solidFill>
                <a:effectLst/>
                <a:latin typeface="+mn-lt"/>
                <a:ea typeface="+mn-ea"/>
                <a:cs typeface="+mn-cs"/>
                <a:hlinkClick r:id="rId5"/>
              </a:rPr>
              <a:t>Onderwijskiezer</a:t>
            </a:r>
            <a:r>
              <a:rPr lang="nl-BE" sz="1200" kern="1200" dirty="0" smtClean="0">
                <a:solidFill>
                  <a:schemeClr val="tx1"/>
                </a:solidFill>
                <a:effectLst/>
                <a:latin typeface="+mn-lt"/>
                <a:ea typeface="+mn-ea"/>
                <a:cs typeface="+mn-cs"/>
              </a:rPr>
              <a:t>. </a:t>
            </a:r>
          </a:p>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solidFill>
                  <a:prstClr val="black"/>
                </a:solidFill>
              </a:rPr>
              <a:pPr/>
              <a:t>48</a:t>
            </a:fld>
            <a:endParaRPr lang="nl-BE">
              <a:solidFill>
                <a:prstClr val="black"/>
              </a:solidFill>
            </a:endParaRPr>
          </a:p>
        </p:txBody>
      </p:sp>
    </p:spTree>
    <p:extLst>
      <p:ext uri="{BB962C8B-B14F-4D97-AF65-F5344CB8AC3E}">
        <p14:creationId xmlns:p14="http://schemas.microsoft.com/office/powerpoint/2010/main" val="4236190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BE" dirty="0" smtClean="0"/>
              <a:t>Wanneer de ontwikkelingskansen en/of de integriteit van een minderjarige bedreigd zijn, is er sprake van verontrusting. </a:t>
            </a:r>
          </a:p>
          <a:p>
            <a:r>
              <a:rPr lang="nl-BE" b="1" dirty="0" smtClean="0"/>
              <a:t>Tijdens de maanden maart en april 2020 werden in totaal 7 382 interventies geregistreerd, wat meer is dan het totaal aantal interventies van het volledige vorige schooljaar (7314)</a:t>
            </a:r>
            <a:r>
              <a:rPr lang="nl-BE" dirty="0" smtClean="0"/>
              <a:t>. Het gaat daarbij niet altijd over nieuwe meldingen: ongeveer 40 % van de interventies kadert binnen eerder gestarte trajecten. </a:t>
            </a:r>
            <a:br>
              <a:rPr lang="nl-BE" dirty="0" smtClean="0"/>
            </a:br>
            <a:r>
              <a:rPr lang="nl-BE" dirty="0" smtClean="0"/>
              <a:t/>
            </a:r>
            <a:br>
              <a:rPr lang="nl-BE" dirty="0" smtClean="0"/>
            </a:br>
            <a:r>
              <a:rPr lang="nl-BE" dirty="0" smtClean="0"/>
              <a:t>De stijging is niet nieuw: we zagen dit aantal maar liefst verdrievoudigen tijdens de laatste 3 schooljaren. In het schooljaar 2019-2020 werd voor 7 314 leerlingen door het CLB een traject opgestart naar aanleiding van een verontrustende situatie. CLB’s houden nauw contact met deze gezinnen en ondersteunen hen bij het vinden van oplossingen. Indien nodig neemt het CLB de verdere noodzakelijke stappen. In 2018 waren de CLB’s de grootste aanmelders bij het Vertrouwenscentrum voor Kindermishandeling (meer dan 18 % van alle aanmeldingen) en de tweede grootste aanmelder bij het Ondersteuningscentrum voor Jeugdzorg (OCJ) waar de CLB’s instaan voor één aanmelding op vier.</a:t>
            </a:r>
            <a:br>
              <a:rPr lang="nl-BE" dirty="0" smtClean="0"/>
            </a:br>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49</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50</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1FFFFAD-DED4-4A3D-A793-3C7874BEF256}" type="slidenum">
              <a:rPr lang="nl-NL" smtClean="0"/>
              <a:t>52</a:t>
            </a:fld>
            <a:endParaRPr lang="nl-NL"/>
          </a:p>
        </p:txBody>
      </p:sp>
    </p:spTree>
    <p:extLst>
      <p:ext uri="{BB962C8B-B14F-4D97-AF65-F5344CB8AC3E}">
        <p14:creationId xmlns:p14="http://schemas.microsoft.com/office/powerpoint/2010/main" val="863716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solidFill>
                  <a:prstClr val="black"/>
                </a:solidFill>
              </a:rPr>
              <a:pPr/>
              <a:t>53</a:t>
            </a:fld>
            <a:endParaRPr lang="nl-BE">
              <a:solidFill>
                <a:prstClr val="black"/>
              </a:solidFill>
            </a:endParaRPr>
          </a:p>
        </p:txBody>
      </p:sp>
    </p:spTree>
    <p:extLst>
      <p:ext uri="{BB962C8B-B14F-4D97-AF65-F5344CB8AC3E}">
        <p14:creationId xmlns:p14="http://schemas.microsoft.com/office/powerpoint/2010/main" val="4236190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solidFill>
                  <a:prstClr val="black"/>
                </a:solidFill>
              </a:rPr>
              <a:pPr/>
              <a:t>5</a:t>
            </a:fld>
            <a:endParaRPr lang="nl-BE">
              <a:solidFill>
                <a:prstClr val="black"/>
              </a:solidFill>
            </a:endParaRPr>
          </a:p>
        </p:txBody>
      </p:sp>
    </p:spTree>
    <p:extLst>
      <p:ext uri="{BB962C8B-B14F-4D97-AF65-F5344CB8AC3E}">
        <p14:creationId xmlns:p14="http://schemas.microsoft.com/office/powerpoint/2010/main" val="4236190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a:solidFill>
                  <a:prstClr val="black"/>
                </a:solidFill>
              </a:rPr>
              <a:pPr/>
              <a:t>54</a:t>
            </a:fld>
            <a:endParaRPr lang="nl-BE">
              <a:solidFill>
                <a:prstClr val="black"/>
              </a:solidFill>
            </a:endParaRPr>
          </a:p>
        </p:txBody>
      </p:sp>
    </p:spTree>
    <p:extLst>
      <p:ext uri="{BB962C8B-B14F-4D97-AF65-F5344CB8AC3E}">
        <p14:creationId xmlns:p14="http://schemas.microsoft.com/office/powerpoint/2010/main" val="20662474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55</a:t>
            </a:fld>
            <a:endParaRPr lang="nl-BE"/>
          </a:p>
        </p:txBody>
      </p:sp>
    </p:spTree>
    <p:extLst>
      <p:ext uri="{BB962C8B-B14F-4D97-AF65-F5344CB8AC3E}">
        <p14:creationId xmlns:p14="http://schemas.microsoft.com/office/powerpoint/2010/main" val="12783509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solidFill>
                  <a:prstClr val="black"/>
                </a:solidFill>
              </a:rPr>
              <a:pPr/>
              <a:t>56</a:t>
            </a:fld>
            <a:endParaRPr lang="nl-BE">
              <a:solidFill>
                <a:prstClr val="black"/>
              </a:solidFill>
            </a:endParaRPr>
          </a:p>
        </p:txBody>
      </p:sp>
    </p:spTree>
    <p:extLst>
      <p:ext uri="{BB962C8B-B14F-4D97-AF65-F5344CB8AC3E}">
        <p14:creationId xmlns:p14="http://schemas.microsoft.com/office/powerpoint/2010/main" val="42361902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Bij toepassing van de ‘</a:t>
            </a:r>
            <a:r>
              <a:rPr lang="nl-BE" sz="1200" b="1" kern="1200" dirty="0" smtClean="0">
                <a:solidFill>
                  <a:schemeClr val="tx1"/>
                </a:solidFill>
                <a:effectLst/>
                <a:latin typeface="+mn-lt"/>
                <a:ea typeface="+mn-ea"/>
                <a:cs typeface="+mn-cs"/>
              </a:rPr>
              <a:t>noodremprocedure</a:t>
            </a:r>
            <a:r>
              <a:rPr lang="nl-BE" sz="1200" kern="1200" dirty="0" smtClean="0">
                <a:solidFill>
                  <a:schemeClr val="tx1"/>
                </a:solidFill>
                <a:effectLst/>
                <a:latin typeface="+mn-lt"/>
                <a:ea typeface="+mn-ea"/>
                <a:cs typeface="+mn-cs"/>
              </a:rPr>
              <a:t>’ (= 4 besmettingen in 1 klas binnen 1 week tijd) gelden omwille van de intense viruscirculatie strengere richtlijnen:</a:t>
            </a:r>
          </a:p>
          <a:p>
            <a:r>
              <a:rPr lang="nl-BE" sz="1200" kern="1200" dirty="0" smtClean="0">
                <a:solidFill>
                  <a:schemeClr val="tx1"/>
                </a:solidFill>
                <a:effectLst/>
                <a:latin typeface="+mn-lt"/>
                <a:ea typeface="+mn-ea"/>
                <a:cs typeface="+mn-cs"/>
              </a:rPr>
              <a:t>De klas wordt gesloten en alle kinderen en de leerkracht moeten gedurende 5 dagen in quarantaine. </a:t>
            </a:r>
          </a:p>
          <a:p>
            <a:r>
              <a:rPr lang="nl-BE" sz="1200" kern="1200" dirty="0" smtClean="0">
                <a:solidFill>
                  <a:schemeClr val="tx1"/>
                </a:solidFill>
                <a:effectLst/>
                <a:latin typeface="+mn-lt"/>
                <a:ea typeface="+mn-ea"/>
                <a:cs typeface="+mn-cs"/>
              </a:rPr>
              <a:t>Er zijn </a:t>
            </a:r>
            <a:r>
              <a:rPr lang="nl-BE" sz="1200" b="1" kern="1200" dirty="0" smtClean="0">
                <a:solidFill>
                  <a:schemeClr val="tx1"/>
                </a:solidFill>
                <a:effectLst/>
                <a:latin typeface="+mn-lt"/>
                <a:ea typeface="+mn-ea"/>
                <a:cs typeface="+mn-cs"/>
              </a:rPr>
              <a:t>geen uitzonderingen</a:t>
            </a:r>
            <a:r>
              <a:rPr lang="nl-BE" sz="1200" kern="1200" dirty="0" smtClean="0">
                <a:solidFill>
                  <a:schemeClr val="tx1"/>
                </a:solidFill>
                <a:effectLst/>
                <a:latin typeface="+mn-lt"/>
                <a:ea typeface="+mn-ea"/>
                <a:cs typeface="+mn-cs"/>
              </a:rPr>
              <a:t>. Ook de volledig gevaccineerde leerkracht dient een quarantaine te respecteren, evenals kinderen met een recente infectie. </a:t>
            </a:r>
          </a:p>
          <a:p>
            <a:r>
              <a:rPr lang="nl-BE" sz="1200" kern="1200" smtClean="0">
                <a:solidFill>
                  <a:schemeClr val="tx1"/>
                </a:solidFill>
                <a:effectLst/>
                <a:latin typeface="+mn-lt"/>
                <a:ea typeface="+mn-ea"/>
                <a:cs typeface="+mn-cs"/>
              </a:rPr>
              <a:t>Aansluitend aan de quarantaine moet nog gedurende 5 dagen verhoogde voorzichtigheid aan de dag gelegd worden met verder beperken van contacten en mijden van risicogroepen.</a:t>
            </a:r>
          </a:p>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a:solidFill>
                  <a:prstClr val="black"/>
                </a:solidFill>
              </a:rPr>
              <a:pPr/>
              <a:t>57</a:t>
            </a:fld>
            <a:endParaRPr lang="nl-BE">
              <a:solidFill>
                <a:prstClr val="black"/>
              </a:solidFill>
            </a:endParaRPr>
          </a:p>
        </p:txBody>
      </p:sp>
    </p:spTree>
    <p:extLst>
      <p:ext uri="{BB962C8B-B14F-4D97-AF65-F5344CB8AC3E}">
        <p14:creationId xmlns:p14="http://schemas.microsoft.com/office/powerpoint/2010/main" val="20662474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Bij toepassing van de ‘</a:t>
            </a:r>
            <a:r>
              <a:rPr lang="nl-BE" sz="1200" b="1" kern="1200" dirty="0" smtClean="0">
                <a:solidFill>
                  <a:schemeClr val="tx1"/>
                </a:solidFill>
                <a:effectLst/>
                <a:latin typeface="+mn-lt"/>
                <a:ea typeface="+mn-ea"/>
                <a:cs typeface="+mn-cs"/>
              </a:rPr>
              <a:t>noodremprocedure</a:t>
            </a:r>
            <a:r>
              <a:rPr lang="nl-BE" sz="1200" kern="1200" dirty="0" smtClean="0">
                <a:solidFill>
                  <a:schemeClr val="tx1"/>
                </a:solidFill>
                <a:effectLst/>
                <a:latin typeface="+mn-lt"/>
                <a:ea typeface="+mn-ea"/>
                <a:cs typeface="+mn-cs"/>
              </a:rPr>
              <a:t>’ (= 4 besmettingen in 1 klas binnen 1 week tijd) gelden omwille van de intense viruscirculatie strengere richtlijnen:</a:t>
            </a:r>
          </a:p>
          <a:p>
            <a:r>
              <a:rPr lang="nl-BE" sz="1200" kern="1200" dirty="0" smtClean="0">
                <a:solidFill>
                  <a:schemeClr val="tx1"/>
                </a:solidFill>
                <a:effectLst/>
                <a:latin typeface="+mn-lt"/>
                <a:ea typeface="+mn-ea"/>
                <a:cs typeface="+mn-cs"/>
              </a:rPr>
              <a:t>De klas wordt gesloten en alle kinderen en de leerkracht moeten gedurende 5 dagen in quarantaine. </a:t>
            </a:r>
          </a:p>
          <a:p>
            <a:r>
              <a:rPr lang="nl-BE" sz="1200" kern="1200" dirty="0" smtClean="0">
                <a:solidFill>
                  <a:schemeClr val="tx1"/>
                </a:solidFill>
                <a:effectLst/>
                <a:latin typeface="+mn-lt"/>
                <a:ea typeface="+mn-ea"/>
                <a:cs typeface="+mn-cs"/>
              </a:rPr>
              <a:t>Er zijn </a:t>
            </a:r>
            <a:r>
              <a:rPr lang="nl-BE" sz="1200" b="1" kern="1200" dirty="0" smtClean="0">
                <a:solidFill>
                  <a:schemeClr val="tx1"/>
                </a:solidFill>
                <a:effectLst/>
                <a:latin typeface="+mn-lt"/>
                <a:ea typeface="+mn-ea"/>
                <a:cs typeface="+mn-cs"/>
              </a:rPr>
              <a:t>geen uitzonderingen</a:t>
            </a:r>
            <a:r>
              <a:rPr lang="nl-BE" sz="1200" kern="1200" dirty="0" smtClean="0">
                <a:solidFill>
                  <a:schemeClr val="tx1"/>
                </a:solidFill>
                <a:effectLst/>
                <a:latin typeface="+mn-lt"/>
                <a:ea typeface="+mn-ea"/>
                <a:cs typeface="+mn-cs"/>
              </a:rPr>
              <a:t>. Ook de volledig gevaccineerde leerkracht dient een quarantaine te respecteren, evenals kinderen met een recente infectie. </a:t>
            </a:r>
          </a:p>
          <a:p>
            <a:r>
              <a:rPr lang="nl-BE" sz="1200" kern="1200" dirty="0" smtClean="0">
                <a:solidFill>
                  <a:schemeClr val="tx1"/>
                </a:solidFill>
                <a:effectLst/>
                <a:latin typeface="+mn-lt"/>
                <a:ea typeface="+mn-ea"/>
                <a:cs typeface="+mn-cs"/>
              </a:rPr>
              <a:t>Aansluitend aan de quarantaine moet nog gedurende 5 dagen verhoogde voorzichtigheid aan de dag gelegd worden met verder beperken van contacten en mijden van risicogroepen.</a:t>
            </a:r>
          </a:p>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a:solidFill>
                  <a:prstClr val="black"/>
                </a:solidFill>
              </a:rPr>
              <a:pPr/>
              <a:t>58</a:t>
            </a:fld>
            <a:endParaRPr lang="nl-BE">
              <a:solidFill>
                <a:prstClr val="black"/>
              </a:solidFill>
            </a:endParaRPr>
          </a:p>
        </p:txBody>
      </p:sp>
    </p:spTree>
    <p:extLst>
      <p:ext uri="{BB962C8B-B14F-4D97-AF65-F5344CB8AC3E}">
        <p14:creationId xmlns:p14="http://schemas.microsoft.com/office/powerpoint/2010/main" val="206624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https://www.nature.com/articles/s41586-021-04005-0#Abs1</a:t>
            </a:r>
            <a:r>
              <a:rPr lang="en-GB" sz="1200" dirty="0">
                <a:effectLst/>
                <a:latin typeface="Calibri" panose="020F0502020204030204" pitchFamily="34" charset="0"/>
                <a:ea typeface="Calibri" panose="020F0502020204030204" pitchFamily="34" charset="0"/>
                <a:cs typeface="Calibri" panose="020F0502020204030204" pitchFamily="34" charset="0"/>
              </a:rPr>
              <a:t> </a:t>
            </a:r>
          </a:p>
          <a:p>
            <a:r>
              <a:rPr lang="nl-NL" dirty="0"/>
              <a:t>(vermoedelijk) is één patiënt met HIV (Aids) chronisch besmet met het virus. </a:t>
            </a:r>
          </a:p>
          <a:p>
            <a:r>
              <a:rPr lang="nl-NL" dirty="0"/>
              <a:t> </a:t>
            </a:r>
            <a:r>
              <a:rPr lang="nl-NL" dirty="0">
                <a:sym typeface="Wingdings" panose="05000000000000000000" pitchFamily="2" charset="2"/>
              </a:rPr>
              <a:t> 32 mutaties bij het virus. (nature 27/11/2021). Het </a:t>
            </a:r>
            <a:r>
              <a:rPr lang="nl-NL" dirty="0" err="1">
                <a:sym typeface="Wingdings" panose="05000000000000000000" pitchFamily="2" charset="2"/>
              </a:rPr>
              <a:t>omikron</a:t>
            </a:r>
            <a:r>
              <a:rPr lang="nl-NL" dirty="0">
                <a:sym typeface="Wingdings" panose="05000000000000000000" pitchFamily="2" charset="2"/>
              </a:rPr>
              <a:t> virus speelt “</a:t>
            </a:r>
            <a:r>
              <a:rPr lang="nl-NL" dirty="0" err="1">
                <a:sym typeface="Wingdings" panose="05000000000000000000" pitchFamily="2" charset="2"/>
              </a:rPr>
              <a:t>leentje</a:t>
            </a:r>
            <a:r>
              <a:rPr lang="nl-NL" dirty="0">
                <a:sym typeface="Wingdings" panose="05000000000000000000" pitchFamily="2" charset="2"/>
              </a:rPr>
              <a:t> buur” bij de Britse variant, de Braziliaanse variant, de Indische variant…. </a:t>
            </a:r>
          </a:p>
          <a:p>
            <a:r>
              <a:rPr lang="nl-NL" dirty="0">
                <a:sym typeface="Wingdings" panose="05000000000000000000" pitchFamily="2" charset="2"/>
              </a:rPr>
              <a:t>1,3 keer besmettelijker dan delta</a:t>
            </a:r>
          </a:p>
          <a:p>
            <a:r>
              <a:rPr lang="nl-NL" dirty="0"/>
              <a:t>Indien er tegelijkertijd 20 veranderingen ontstaan in het spikes eiwit, dan is er nauwelijks nog bescherming  tegen de antistoffen die een mens produceert na infectie door Covid 19 of na vaccinatie. </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90583-3C20-4710-A95B-16AF8A2BD366}"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19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NL" dirty="0"/>
              <a:t>“We botsen op een muur van infecties…” In tegenstelling tot de andere covid golven, verloopt de besmetting veel sneller.  Momenteel ligt de verdubbelingssnelheid op 2 dagen. Dit betekent dat om de twee dagen het aantal besmettingen verdubbelt. </a:t>
            </a:r>
          </a:p>
          <a:p>
            <a:endParaRPr lang="nl-BE" dirty="0"/>
          </a:p>
        </p:txBody>
      </p:sp>
      <p:sp>
        <p:nvSpPr>
          <p:cNvPr id="4" name="Tijdelijke aanduiding voor dianummer 3"/>
          <p:cNvSpPr>
            <a:spLocks noGrp="1"/>
          </p:cNvSpPr>
          <p:nvPr>
            <p:ph type="sldNum" sz="quarter" idx="5"/>
          </p:nvPr>
        </p:nvSpPr>
        <p:spPr/>
        <p:txBody>
          <a:bodyPr/>
          <a:lstStyle/>
          <a:p>
            <a:fld id="{1B5F832F-416A-403C-A0A9-5AD0642289B8}" type="slidenum">
              <a:rPr lang="nl-BE" smtClean="0"/>
              <a:t>9</a:t>
            </a:fld>
            <a:endParaRPr lang="nl-BE"/>
          </a:p>
        </p:txBody>
      </p:sp>
    </p:spTree>
    <p:extLst>
      <p:ext uri="{BB962C8B-B14F-4D97-AF65-F5344CB8AC3E}">
        <p14:creationId xmlns:p14="http://schemas.microsoft.com/office/powerpoint/2010/main" val="3292804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BE" dirty="0"/>
              <a:t>Universiteit van Chicago publiceerde op 21 nov onderzoek. </a:t>
            </a:r>
            <a:r>
              <a:rPr lang="nl-BE" i="1" dirty="0"/>
              <a:t>De 3° dosis geeft </a:t>
            </a:r>
            <a:r>
              <a:rPr lang="nl-BE" i="1" dirty="0">
                <a:highlight>
                  <a:srgbClr val="FFFF00"/>
                </a:highlight>
              </a:rPr>
              <a:t>25 keer hoger </a:t>
            </a:r>
            <a:r>
              <a:rPr lang="nl-BE" i="1" dirty="0" err="1">
                <a:highlight>
                  <a:srgbClr val="FFFF00"/>
                </a:highlight>
              </a:rPr>
              <a:t>antistoftiters</a:t>
            </a:r>
            <a:r>
              <a:rPr lang="nl-BE" i="1" dirty="0">
                <a:highlight>
                  <a:srgbClr val="FFFF00"/>
                </a:highlight>
              </a:rPr>
              <a:t> </a:t>
            </a:r>
            <a:r>
              <a:rPr lang="nl-BE" i="1" dirty="0"/>
              <a:t>dan na infectie met covid19 of vaccinatie met 2 dosissen.  </a:t>
            </a:r>
            <a:r>
              <a:rPr lang="nl-BE" dirty="0"/>
              <a:t>Maar…. Slechts een labo onderzoek bij 33 deelnemers &gt;&lt; real life situatie. </a:t>
            </a:r>
            <a:r>
              <a:rPr lang="en-GB" sz="2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https://www.medrxiv.org/content/10.1101/2021.11.19.21266555v1</a:t>
            </a:r>
            <a:r>
              <a:rPr lang="en-GB" sz="2800" dirty="0">
                <a:effectLst/>
                <a:latin typeface="Calibri" panose="020F0502020204030204" pitchFamily="34" charset="0"/>
                <a:ea typeface="Calibri" panose="020F0502020204030204" pitchFamily="34" charset="0"/>
                <a:cs typeface="Calibri" panose="020F0502020204030204" pitchFamily="34" charset="0"/>
              </a:rPr>
              <a:t> </a:t>
            </a:r>
            <a:endParaRPr lang="en-US" b="0" i="0" dirty="0">
              <a:solidFill>
                <a:srgbClr val="4D4D4D"/>
              </a:solidFill>
              <a:effectLst/>
              <a:latin typeface="ff-quadraat-web-pro"/>
            </a:endParaRPr>
          </a:p>
          <a:p>
            <a:r>
              <a:rPr lang="en-US" b="0" i="0" dirty="0">
                <a:solidFill>
                  <a:srgbClr val="4D4D4D"/>
                </a:solidFill>
                <a:effectLst/>
                <a:latin typeface="ff-quadraat-web-pro"/>
              </a:rPr>
              <a:t>Israel: 1.137.804 </a:t>
            </a:r>
            <a:r>
              <a:rPr lang="en-US" b="0" i="0" dirty="0" err="1">
                <a:solidFill>
                  <a:srgbClr val="4D4D4D"/>
                </a:solidFill>
                <a:effectLst/>
                <a:latin typeface="ff-quadraat-web-pro"/>
              </a:rPr>
              <a:t>personen</a:t>
            </a:r>
            <a:r>
              <a:rPr lang="en-US" b="0" i="0" dirty="0">
                <a:solidFill>
                  <a:srgbClr val="4D4D4D"/>
                </a:solidFill>
                <a:effectLst/>
                <a:latin typeface="ff-quadraat-web-pro"/>
              </a:rPr>
              <a:t> &gt; 60 </a:t>
            </a:r>
            <a:r>
              <a:rPr lang="en-US" b="0" i="0" dirty="0" err="1">
                <a:solidFill>
                  <a:srgbClr val="4D4D4D"/>
                </a:solidFill>
                <a:effectLst/>
                <a:latin typeface="ff-quadraat-web-pro"/>
              </a:rPr>
              <a:t>jaar</a:t>
            </a:r>
            <a:r>
              <a:rPr lang="en-US" b="0" i="0" dirty="0">
                <a:solidFill>
                  <a:srgbClr val="4D4D4D"/>
                </a:solidFill>
                <a:effectLst/>
                <a:latin typeface="ff-quadraat-web-pro"/>
              </a:rPr>
              <a:t>.  12 </a:t>
            </a:r>
            <a:r>
              <a:rPr lang="en-US" b="0" i="0" dirty="0" err="1">
                <a:solidFill>
                  <a:srgbClr val="4D4D4D"/>
                </a:solidFill>
                <a:effectLst/>
                <a:latin typeface="ff-quadraat-web-pro"/>
              </a:rPr>
              <a:t>dagen</a:t>
            </a:r>
            <a:r>
              <a:rPr lang="en-US" b="0" i="0" dirty="0">
                <a:solidFill>
                  <a:srgbClr val="4D4D4D"/>
                </a:solidFill>
                <a:effectLst/>
                <a:latin typeface="ff-quadraat-web-pro"/>
              </a:rPr>
              <a:t> </a:t>
            </a:r>
            <a:r>
              <a:rPr lang="en-US" b="0" i="0" dirty="0" err="1">
                <a:solidFill>
                  <a:srgbClr val="4D4D4D"/>
                </a:solidFill>
                <a:effectLst/>
                <a:latin typeface="ff-quadraat-web-pro"/>
              </a:rPr>
              <a:t>na</a:t>
            </a:r>
            <a:r>
              <a:rPr lang="en-US" b="0" i="0" dirty="0">
                <a:solidFill>
                  <a:srgbClr val="4D4D4D"/>
                </a:solidFill>
                <a:effectLst/>
                <a:latin typeface="ff-quadraat-web-pro"/>
              </a:rPr>
              <a:t> 3° </a:t>
            </a:r>
            <a:r>
              <a:rPr lang="en-US" b="0" i="0" dirty="0" err="1">
                <a:solidFill>
                  <a:srgbClr val="4D4D4D"/>
                </a:solidFill>
                <a:effectLst/>
                <a:latin typeface="ff-quadraat-web-pro"/>
              </a:rPr>
              <a:t>dosis</a:t>
            </a:r>
            <a:r>
              <a:rPr lang="en-US" b="0" i="0" dirty="0">
                <a:solidFill>
                  <a:srgbClr val="4D4D4D"/>
                </a:solidFill>
                <a:effectLst/>
                <a:latin typeface="ff-quadraat-web-pro"/>
              </a:rPr>
              <a:t>: </a:t>
            </a:r>
            <a:r>
              <a:rPr lang="en-US" b="0" i="0" dirty="0">
                <a:solidFill>
                  <a:srgbClr val="4D4D4D"/>
                </a:solidFill>
                <a:effectLst/>
                <a:highlight>
                  <a:srgbClr val="FFFF00"/>
                </a:highlight>
                <a:latin typeface="ff-quadraat-web-pro"/>
              </a:rPr>
              <a:t>11 </a:t>
            </a:r>
            <a:r>
              <a:rPr lang="en-US" b="0" i="0" dirty="0" err="1">
                <a:solidFill>
                  <a:srgbClr val="4D4D4D"/>
                </a:solidFill>
                <a:effectLst/>
                <a:highlight>
                  <a:srgbClr val="FFFF00"/>
                </a:highlight>
                <a:latin typeface="ff-quadraat-web-pro"/>
              </a:rPr>
              <a:t>keer</a:t>
            </a:r>
            <a:r>
              <a:rPr lang="en-US" b="0" i="0" dirty="0">
                <a:solidFill>
                  <a:srgbClr val="4D4D4D"/>
                </a:solidFill>
                <a:effectLst/>
                <a:highlight>
                  <a:srgbClr val="FFFF00"/>
                </a:highlight>
                <a:latin typeface="ff-quadraat-web-pro"/>
              </a:rPr>
              <a:t> minder </a:t>
            </a:r>
            <a:r>
              <a:rPr lang="en-US" b="0" i="0" dirty="0" err="1">
                <a:solidFill>
                  <a:srgbClr val="4D4D4D"/>
                </a:solidFill>
                <a:effectLst/>
                <a:highlight>
                  <a:srgbClr val="FFFF00"/>
                </a:highlight>
                <a:latin typeface="ff-quadraat-web-pro"/>
              </a:rPr>
              <a:t>infecties</a:t>
            </a:r>
            <a:r>
              <a:rPr lang="en-US" dirty="0">
                <a:solidFill>
                  <a:srgbClr val="4D4D4D"/>
                </a:solidFill>
                <a:highlight>
                  <a:srgbClr val="FFFF00"/>
                </a:highlight>
                <a:latin typeface="ff-quadraat-web-pro"/>
              </a:rPr>
              <a:t>.</a:t>
            </a:r>
            <a:r>
              <a:rPr lang="en-US" dirty="0">
                <a:solidFill>
                  <a:srgbClr val="4D4D4D"/>
                </a:solidFill>
                <a:latin typeface="ff-quadraat-web-pro"/>
              </a:rPr>
              <a:t> </a:t>
            </a:r>
            <a:r>
              <a:rPr lang="en-US" dirty="0">
                <a:solidFill>
                  <a:srgbClr val="4D4D4D"/>
                </a:solidFill>
                <a:latin typeface="ff-quadraat-web-pro"/>
                <a:hlinkClick r:id="rId4"/>
              </a:rPr>
              <a:t>https://www.nejm.org/doi/full/10.1056/NEJMoa2114255</a:t>
            </a:r>
            <a:r>
              <a:rPr lang="en-US" dirty="0">
                <a:solidFill>
                  <a:srgbClr val="4D4D4D"/>
                </a:solidFill>
                <a:latin typeface="ff-quadraat-web-pro"/>
              </a:rPr>
              <a:t> </a:t>
            </a:r>
          </a:p>
          <a:p>
            <a:r>
              <a:rPr lang="en-US" b="0" i="0" dirty="0">
                <a:solidFill>
                  <a:srgbClr val="333333"/>
                </a:solidFill>
                <a:effectLst/>
              </a:rPr>
              <a:t>Israel</a:t>
            </a:r>
            <a:r>
              <a:rPr lang="en-US" dirty="0">
                <a:solidFill>
                  <a:srgbClr val="333333"/>
                </a:solidFill>
              </a:rPr>
              <a:t> real life </a:t>
            </a:r>
            <a:r>
              <a:rPr lang="en-US" dirty="0" err="1">
                <a:solidFill>
                  <a:srgbClr val="333333"/>
                </a:solidFill>
              </a:rPr>
              <a:t>onderzoek</a:t>
            </a:r>
            <a:r>
              <a:rPr lang="en-US" dirty="0">
                <a:solidFill>
                  <a:srgbClr val="333333"/>
                </a:solidFill>
              </a:rPr>
              <a:t>: </a:t>
            </a:r>
            <a:r>
              <a:rPr lang="en-US" b="0" i="0" dirty="0">
                <a:solidFill>
                  <a:srgbClr val="333333"/>
                </a:solidFill>
                <a:effectLst/>
              </a:rPr>
              <a:t>728. 321 </a:t>
            </a:r>
            <a:r>
              <a:rPr lang="en-US" b="0" i="0" dirty="0" err="1">
                <a:solidFill>
                  <a:srgbClr val="333333"/>
                </a:solidFill>
                <a:effectLst/>
              </a:rPr>
              <a:t>personen</a:t>
            </a:r>
            <a:r>
              <a:rPr lang="en-US" b="0" i="0" dirty="0">
                <a:solidFill>
                  <a:srgbClr val="333333"/>
                </a:solidFill>
                <a:effectLst/>
              </a:rPr>
              <a:t> &gt;12 </a:t>
            </a:r>
            <a:r>
              <a:rPr lang="en-US" b="0" i="0" dirty="0" err="1">
                <a:solidFill>
                  <a:srgbClr val="333333"/>
                </a:solidFill>
                <a:effectLst/>
              </a:rPr>
              <a:t>jr</a:t>
            </a:r>
            <a:r>
              <a:rPr lang="en-US" b="0" i="0" dirty="0">
                <a:solidFill>
                  <a:srgbClr val="333333"/>
                </a:solidFill>
                <a:effectLst/>
              </a:rPr>
              <a:t> </a:t>
            </a:r>
            <a:r>
              <a:rPr lang="en-US" b="0" i="0" dirty="0" err="1">
                <a:solidFill>
                  <a:srgbClr val="333333"/>
                </a:solidFill>
                <a:effectLst/>
              </a:rPr>
              <a:t>vergeleken</a:t>
            </a:r>
            <a:r>
              <a:rPr lang="en-US" b="0" i="0" dirty="0">
                <a:solidFill>
                  <a:srgbClr val="333333"/>
                </a:solidFill>
                <a:effectLst/>
              </a:rPr>
              <a:t> met </a:t>
            </a:r>
            <a:r>
              <a:rPr lang="en-US" b="0" i="0" dirty="0" err="1">
                <a:solidFill>
                  <a:srgbClr val="333333"/>
                </a:solidFill>
                <a:effectLst/>
              </a:rPr>
              <a:t>identieke</a:t>
            </a:r>
            <a:r>
              <a:rPr lang="en-US" b="0" i="0" dirty="0">
                <a:solidFill>
                  <a:srgbClr val="333333"/>
                </a:solidFill>
                <a:effectLst/>
              </a:rPr>
              <a:t> </a:t>
            </a:r>
            <a:r>
              <a:rPr lang="en-US" b="0" i="0" dirty="0" err="1">
                <a:solidFill>
                  <a:srgbClr val="333333"/>
                </a:solidFill>
                <a:effectLst/>
              </a:rPr>
              <a:t>populatie</a:t>
            </a:r>
            <a:r>
              <a:rPr lang="en-US" b="0" i="0" dirty="0">
                <a:solidFill>
                  <a:srgbClr val="333333"/>
                </a:solidFill>
                <a:effectLst/>
              </a:rPr>
              <a:t> van 728. 321 </a:t>
            </a:r>
            <a:r>
              <a:rPr lang="en-US" b="0" i="0" dirty="0" err="1">
                <a:solidFill>
                  <a:srgbClr val="333333"/>
                </a:solidFill>
                <a:effectLst/>
              </a:rPr>
              <a:t>zonder</a:t>
            </a:r>
            <a:r>
              <a:rPr lang="en-US" b="0" i="0" dirty="0">
                <a:solidFill>
                  <a:srgbClr val="333333"/>
                </a:solidFill>
                <a:effectLst/>
              </a:rPr>
              <a:t> 3° </a:t>
            </a:r>
            <a:r>
              <a:rPr lang="en-US" b="0" i="0" dirty="0" err="1">
                <a:solidFill>
                  <a:srgbClr val="333333"/>
                </a:solidFill>
                <a:effectLst/>
              </a:rPr>
              <a:t>dosis</a:t>
            </a:r>
            <a:r>
              <a:rPr lang="en-US" b="0" i="0" dirty="0">
                <a:solidFill>
                  <a:srgbClr val="333333"/>
                </a:solidFill>
                <a:effectLst/>
              </a:rPr>
              <a:t>.  </a:t>
            </a:r>
            <a:r>
              <a:rPr lang="en-US" b="0" i="0" dirty="0" err="1">
                <a:solidFill>
                  <a:srgbClr val="333333"/>
                </a:solidFill>
                <a:effectLst/>
              </a:rPr>
              <a:t>Juli</a:t>
            </a:r>
            <a:r>
              <a:rPr lang="en-US" b="0" i="0" dirty="0">
                <a:solidFill>
                  <a:srgbClr val="333333"/>
                </a:solidFill>
                <a:effectLst/>
              </a:rPr>
              <a:t> -23 </a:t>
            </a:r>
            <a:r>
              <a:rPr lang="en-US" b="0" i="0" dirty="0" err="1">
                <a:solidFill>
                  <a:srgbClr val="333333"/>
                </a:solidFill>
                <a:effectLst/>
              </a:rPr>
              <a:t>september</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a:p>
            <a:pPr lvl="1"/>
            <a:r>
              <a:rPr lang="en-US" b="0" i="0" dirty="0">
                <a:solidFill>
                  <a:srgbClr val="333333"/>
                </a:solidFill>
                <a:effectLst/>
                <a:highlight>
                  <a:srgbClr val="FFFF00"/>
                </a:highlight>
                <a:latin typeface="Open Sans" panose="020B0606030504020204" pitchFamily="34" charset="0"/>
              </a:rPr>
              <a:t>93% lager </a:t>
            </a:r>
            <a:r>
              <a:rPr lang="en-US" b="0" i="0" dirty="0" err="1">
                <a:solidFill>
                  <a:srgbClr val="333333"/>
                </a:solidFill>
                <a:effectLst/>
                <a:highlight>
                  <a:srgbClr val="FFFF00"/>
                </a:highlight>
                <a:latin typeface="Open Sans" panose="020B0606030504020204" pitchFamily="34" charset="0"/>
              </a:rPr>
              <a:t>risico</a:t>
            </a:r>
            <a:r>
              <a:rPr lang="en-US" b="0" i="0" dirty="0">
                <a:solidFill>
                  <a:srgbClr val="333333"/>
                </a:solidFill>
                <a:effectLst/>
                <a:highlight>
                  <a:srgbClr val="FFFF00"/>
                </a:highlight>
                <a:latin typeface="Open Sans" panose="020B0606030504020204" pitchFamily="34" charset="0"/>
              </a:rPr>
              <a:t> </a:t>
            </a:r>
            <a:r>
              <a:rPr lang="en-US" b="0" i="0" dirty="0" err="1">
                <a:solidFill>
                  <a:srgbClr val="333333"/>
                </a:solidFill>
                <a:effectLst/>
                <a:highlight>
                  <a:srgbClr val="FFFF00"/>
                </a:highlight>
                <a:latin typeface="Open Sans" panose="020B0606030504020204" pitchFamily="34" charset="0"/>
              </a:rPr>
              <a:t>hospitalisatie</a:t>
            </a:r>
            <a:endParaRPr lang="en-US" b="0" i="0" dirty="0">
              <a:solidFill>
                <a:srgbClr val="333333"/>
              </a:solidFill>
              <a:effectLst/>
              <a:highlight>
                <a:srgbClr val="FFFF00"/>
              </a:highlight>
              <a:latin typeface="Open Sans" panose="020B0606030504020204" pitchFamily="34" charset="0"/>
            </a:endParaRPr>
          </a:p>
          <a:p>
            <a:pPr lvl="1"/>
            <a:r>
              <a:rPr lang="en-US" b="0" i="0" dirty="0">
                <a:solidFill>
                  <a:srgbClr val="333333"/>
                </a:solidFill>
                <a:effectLst/>
                <a:highlight>
                  <a:srgbClr val="FFFF00"/>
                </a:highlight>
                <a:latin typeface="Open Sans" panose="020B0606030504020204" pitchFamily="34" charset="0"/>
              </a:rPr>
              <a:t>92% lager </a:t>
            </a:r>
            <a:r>
              <a:rPr lang="en-US" b="0" i="0" dirty="0" err="1">
                <a:solidFill>
                  <a:srgbClr val="333333"/>
                </a:solidFill>
                <a:effectLst/>
                <a:highlight>
                  <a:srgbClr val="FFFF00"/>
                </a:highlight>
                <a:latin typeface="Open Sans" panose="020B0606030504020204" pitchFamily="34" charset="0"/>
              </a:rPr>
              <a:t>risico</a:t>
            </a:r>
            <a:r>
              <a:rPr lang="en-US" b="0" i="0" dirty="0">
                <a:solidFill>
                  <a:srgbClr val="333333"/>
                </a:solidFill>
                <a:effectLst/>
                <a:highlight>
                  <a:srgbClr val="FFFF00"/>
                </a:highlight>
                <a:latin typeface="Open Sans" panose="020B0606030504020204" pitchFamily="34" charset="0"/>
              </a:rPr>
              <a:t> op </a:t>
            </a:r>
            <a:r>
              <a:rPr lang="en-US" b="0" i="0" dirty="0" err="1">
                <a:solidFill>
                  <a:srgbClr val="333333"/>
                </a:solidFill>
                <a:effectLst/>
                <a:highlight>
                  <a:srgbClr val="FFFF00"/>
                </a:highlight>
                <a:latin typeface="Open Sans" panose="020B0606030504020204" pitchFamily="34" charset="0"/>
              </a:rPr>
              <a:t>ernstige</a:t>
            </a:r>
            <a:r>
              <a:rPr lang="en-US" b="0" i="0" dirty="0">
                <a:solidFill>
                  <a:srgbClr val="333333"/>
                </a:solidFill>
                <a:effectLst/>
                <a:highlight>
                  <a:srgbClr val="FFFF00"/>
                </a:highlight>
                <a:latin typeface="Open Sans" panose="020B0606030504020204" pitchFamily="34" charset="0"/>
              </a:rPr>
              <a:t> covid </a:t>
            </a:r>
          </a:p>
          <a:p>
            <a:pPr lvl="1"/>
            <a:r>
              <a:rPr lang="en-US" dirty="0">
                <a:solidFill>
                  <a:srgbClr val="333333"/>
                </a:solidFill>
                <a:highlight>
                  <a:srgbClr val="FFFF00"/>
                </a:highlight>
                <a:latin typeface="Open Sans" panose="020B0606030504020204" pitchFamily="34" charset="0"/>
              </a:rPr>
              <a:t>8</a:t>
            </a:r>
            <a:r>
              <a:rPr lang="en-US" b="0" i="0" dirty="0">
                <a:solidFill>
                  <a:srgbClr val="333333"/>
                </a:solidFill>
                <a:effectLst/>
                <a:highlight>
                  <a:srgbClr val="FFFF00"/>
                </a:highlight>
                <a:latin typeface="Open Sans" panose="020B0606030504020204" pitchFamily="34" charset="0"/>
              </a:rPr>
              <a:t>1% lager </a:t>
            </a:r>
            <a:r>
              <a:rPr lang="en-US" b="0" i="0" dirty="0" err="1" smtClean="0">
                <a:solidFill>
                  <a:srgbClr val="333333"/>
                </a:solidFill>
                <a:effectLst/>
                <a:highlight>
                  <a:srgbClr val="FFFF00"/>
                </a:highlight>
                <a:latin typeface="Open Sans" panose="020B0606030504020204" pitchFamily="34" charset="0"/>
              </a:rPr>
              <a:t>risico</a:t>
            </a:r>
            <a:r>
              <a:rPr lang="en-US" b="0" i="0" dirty="0" smtClean="0">
                <a:solidFill>
                  <a:srgbClr val="333333"/>
                </a:solidFill>
                <a:effectLst/>
                <a:highlight>
                  <a:srgbClr val="FFFF00"/>
                </a:highlight>
                <a:latin typeface="Open Sans" panose="020B0606030504020204" pitchFamily="34" charset="0"/>
              </a:rPr>
              <a:t> </a:t>
            </a:r>
            <a:r>
              <a:rPr lang="en-US" b="0" i="0" dirty="0">
                <a:solidFill>
                  <a:srgbClr val="333333"/>
                </a:solidFill>
                <a:effectLst/>
                <a:highlight>
                  <a:srgbClr val="FFFF00"/>
                </a:highlight>
                <a:latin typeface="Open Sans" panose="020B0606030504020204" pitchFamily="34" charset="0"/>
              </a:rPr>
              <a:t>op COVID </a:t>
            </a:r>
            <a:r>
              <a:rPr lang="en-US" b="0" i="0" dirty="0" err="1">
                <a:solidFill>
                  <a:srgbClr val="333333"/>
                </a:solidFill>
                <a:effectLst/>
                <a:highlight>
                  <a:srgbClr val="FFFF00"/>
                </a:highlight>
                <a:latin typeface="Open Sans" panose="020B0606030504020204" pitchFamily="34" charset="0"/>
              </a:rPr>
              <a:t>dood</a:t>
            </a:r>
            <a:r>
              <a:rPr lang="en-US" b="0" i="0" dirty="0">
                <a:solidFill>
                  <a:srgbClr val="333333"/>
                </a:solidFill>
                <a:effectLst/>
                <a:highlight>
                  <a:srgbClr val="FFFF00"/>
                </a:highlight>
                <a:latin typeface="Open Sans" panose="020B0606030504020204" pitchFamily="34" charset="0"/>
              </a:rPr>
              <a:t>.</a:t>
            </a:r>
          </a:p>
          <a:p>
            <a:pPr marL="0" indent="0">
              <a:buNone/>
            </a:pPr>
            <a:r>
              <a:rPr lang="en-US" b="0" i="0" dirty="0">
                <a:solidFill>
                  <a:srgbClr val="333333"/>
                </a:solidFill>
                <a:effectLst/>
              </a:rPr>
              <a:t> </a:t>
            </a:r>
            <a:r>
              <a:rPr lang="en-US" b="0" i="0" dirty="0">
                <a:solidFill>
                  <a:srgbClr val="333333"/>
                </a:solidFill>
                <a:effectLst/>
                <a:hlinkClick r:id="rId5"/>
              </a:rPr>
              <a:t>https://www.eurekalert.org/news-releases/933198</a:t>
            </a:r>
            <a:r>
              <a:rPr lang="en-US" b="0" i="0" dirty="0">
                <a:solidFill>
                  <a:srgbClr val="333333"/>
                </a:solidFill>
                <a:effectLst/>
              </a:rPr>
              <a:t> </a:t>
            </a:r>
            <a:endParaRPr lang="nl-BE" dirty="0"/>
          </a:p>
          <a:p>
            <a:endParaRPr lang="nl-BE" dirty="0"/>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90583-3C20-4710-A95B-16AF8A2BD366}"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17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BE" dirty="0"/>
              <a:t>Universiteit van Chicago publiceerde op 21 nov onderzoek. </a:t>
            </a:r>
            <a:r>
              <a:rPr lang="nl-BE" i="1" dirty="0"/>
              <a:t>De 3° dosis geeft </a:t>
            </a:r>
            <a:r>
              <a:rPr lang="nl-BE" i="1" dirty="0">
                <a:highlight>
                  <a:srgbClr val="FFFF00"/>
                </a:highlight>
              </a:rPr>
              <a:t>25 keer hoger </a:t>
            </a:r>
            <a:r>
              <a:rPr lang="nl-BE" i="1" dirty="0" err="1">
                <a:highlight>
                  <a:srgbClr val="FFFF00"/>
                </a:highlight>
              </a:rPr>
              <a:t>antistoftiters</a:t>
            </a:r>
            <a:r>
              <a:rPr lang="nl-BE" i="1" dirty="0">
                <a:highlight>
                  <a:srgbClr val="FFFF00"/>
                </a:highlight>
              </a:rPr>
              <a:t> </a:t>
            </a:r>
            <a:r>
              <a:rPr lang="nl-BE" i="1" dirty="0"/>
              <a:t>dan na infectie met covid19 of vaccinatie met 2 dosissen.  </a:t>
            </a:r>
            <a:r>
              <a:rPr lang="nl-BE" dirty="0"/>
              <a:t>Maar…. Slechts een labo onderzoek bij 33 deelnemers &gt;&lt; real life situatie. </a:t>
            </a:r>
            <a:r>
              <a:rPr lang="en-GB" sz="2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https://www.medrxiv.org/content/10.1101/2021.11.19.21266555v1</a:t>
            </a:r>
            <a:r>
              <a:rPr lang="en-GB" sz="2800" dirty="0">
                <a:effectLst/>
                <a:latin typeface="Calibri" panose="020F0502020204030204" pitchFamily="34" charset="0"/>
                <a:ea typeface="Calibri" panose="020F0502020204030204" pitchFamily="34" charset="0"/>
                <a:cs typeface="Calibri" panose="020F0502020204030204" pitchFamily="34" charset="0"/>
              </a:rPr>
              <a:t> </a:t>
            </a:r>
            <a:endParaRPr lang="en-US" b="0" i="0" dirty="0">
              <a:solidFill>
                <a:srgbClr val="4D4D4D"/>
              </a:solidFill>
              <a:effectLst/>
              <a:latin typeface="ff-quadraat-web-pro"/>
            </a:endParaRPr>
          </a:p>
          <a:p>
            <a:r>
              <a:rPr lang="en-US" b="0" i="0" dirty="0">
                <a:solidFill>
                  <a:srgbClr val="4D4D4D"/>
                </a:solidFill>
                <a:effectLst/>
                <a:latin typeface="ff-quadraat-web-pro"/>
              </a:rPr>
              <a:t>Israel: 1.137.804 </a:t>
            </a:r>
            <a:r>
              <a:rPr lang="en-US" b="0" i="0" dirty="0" err="1">
                <a:solidFill>
                  <a:srgbClr val="4D4D4D"/>
                </a:solidFill>
                <a:effectLst/>
                <a:latin typeface="ff-quadraat-web-pro"/>
              </a:rPr>
              <a:t>personen</a:t>
            </a:r>
            <a:r>
              <a:rPr lang="en-US" b="0" i="0" dirty="0">
                <a:solidFill>
                  <a:srgbClr val="4D4D4D"/>
                </a:solidFill>
                <a:effectLst/>
                <a:latin typeface="ff-quadraat-web-pro"/>
              </a:rPr>
              <a:t> &gt; 60 </a:t>
            </a:r>
            <a:r>
              <a:rPr lang="en-US" b="0" i="0" dirty="0" err="1">
                <a:solidFill>
                  <a:srgbClr val="4D4D4D"/>
                </a:solidFill>
                <a:effectLst/>
                <a:latin typeface="ff-quadraat-web-pro"/>
              </a:rPr>
              <a:t>jaar</a:t>
            </a:r>
            <a:r>
              <a:rPr lang="en-US" b="0" i="0" dirty="0">
                <a:solidFill>
                  <a:srgbClr val="4D4D4D"/>
                </a:solidFill>
                <a:effectLst/>
                <a:latin typeface="ff-quadraat-web-pro"/>
              </a:rPr>
              <a:t>.  12 </a:t>
            </a:r>
            <a:r>
              <a:rPr lang="en-US" b="0" i="0" dirty="0" err="1">
                <a:solidFill>
                  <a:srgbClr val="4D4D4D"/>
                </a:solidFill>
                <a:effectLst/>
                <a:latin typeface="ff-quadraat-web-pro"/>
              </a:rPr>
              <a:t>dagen</a:t>
            </a:r>
            <a:r>
              <a:rPr lang="en-US" b="0" i="0" dirty="0">
                <a:solidFill>
                  <a:srgbClr val="4D4D4D"/>
                </a:solidFill>
                <a:effectLst/>
                <a:latin typeface="ff-quadraat-web-pro"/>
              </a:rPr>
              <a:t> </a:t>
            </a:r>
            <a:r>
              <a:rPr lang="en-US" b="0" i="0" dirty="0" err="1">
                <a:solidFill>
                  <a:srgbClr val="4D4D4D"/>
                </a:solidFill>
                <a:effectLst/>
                <a:latin typeface="ff-quadraat-web-pro"/>
              </a:rPr>
              <a:t>na</a:t>
            </a:r>
            <a:r>
              <a:rPr lang="en-US" b="0" i="0" dirty="0">
                <a:solidFill>
                  <a:srgbClr val="4D4D4D"/>
                </a:solidFill>
                <a:effectLst/>
                <a:latin typeface="ff-quadraat-web-pro"/>
              </a:rPr>
              <a:t> 3° </a:t>
            </a:r>
            <a:r>
              <a:rPr lang="en-US" b="0" i="0" dirty="0" err="1">
                <a:solidFill>
                  <a:srgbClr val="4D4D4D"/>
                </a:solidFill>
                <a:effectLst/>
                <a:latin typeface="ff-quadraat-web-pro"/>
              </a:rPr>
              <a:t>dosis</a:t>
            </a:r>
            <a:r>
              <a:rPr lang="en-US" b="0" i="0" dirty="0">
                <a:solidFill>
                  <a:srgbClr val="4D4D4D"/>
                </a:solidFill>
                <a:effectLst/>
                <a:latin typeface="ff-quadraat-web-pro"/>
              </a:rPr>
              <a:t>: </a:t>
            </a:r>
            <a:r>
              <a:rPr lang="en-US" b="0" i="0" dirty="0">
                <a:solidFill>
                  <a:srgbClr val="4D4D4D"/>
                </a:solidFill>
                <a:effectLst/>
                <a:highlight>
                  <a:srgbClr val="FFFF00"/>
                </a:highlight>
                <a:latin typeface="ff-quadraat-web-pro"/>
              </a:rPr>
              <a:t>11 </a:t>
            </a:r>
            <a:r>
              <a:rPr lang="en-US" b="0" i="0" dirty="0" err="1">
                <a:solidFill>
                  <a:srgbClr val="4D4D4D"/>
                </a:solidFill>
                <a:effectLst/>
                <a:highlight>
                  <a:srgbClr val="FFFF00"/>
                </a:highlight>
                <a:latin typeface="ff-quadraat-web-pro"/>
              </a:rPr>
              <a:t>keer</a:t>
            </a:r>
            <a:r>
              <a:rPr lang="en-US" b="0" i="0" dirty="0">
                <a:solidFill>
                  <a:srgbClr val="4D4D4D"/>
                </a:solidFill>
                <a:effectLst/>
                <a:highlight>
                  <a:srgbClr val="FFFF00"/>
                </a:highlight>
                <a:latin typeface="ff-quadraat-web-pro"/>
              </a:rPr>
              <a:t> minder </a:t>
            </a:r>
            <a:r>
              <a:rPr lang="en-US" b="0" i="0" dirty="0" err="1">
                <a:solidFill>
                  <a:srgbClr val="4D4D4D"/>
                </a:solidFill>
                <a:effectLst/>
                <a:highlight>
                  <a:srgbClr val="FFFF00"/>
                </a:highlight>
                <a:latin typeface="ff-quadraat-web-pro"/>
              </a:rPr>
              <a:t>infecties</a:t>
            </a:r>
            <a:r>
              <a:rPr lang="en-US" dirty="0">
                <a:solidFill>
                  <a:srgbClr val="4D4D4D"/>
                </a:solidFill>
                <a:highlight>
                  <a:srgbClr val="FFFF00"/>
                </a:highlight>
                <a:latin typeface="ff-quadraat-web-pro"/>
              </a:rPr>
              <a:t>.</a:t>
            </a:r>
            <a:r>
              <a:rPr lang="en-US" dirty="0">
                <a:solidFill>
                  <a:srgbClr val="4D4D4D"/>
                </a:solidFill>
                <a:latin typeface="ff-quadraat-web-pro"/>
              </a:rPr>
              <a:t> </a:t>
            </a:r>
            <a:r>
              <a:rPr lang="en-US" dirty="0">
                <a:solidFill>
                  <a:srgbClr val="4D4D4D"/>
                </a:solidFill>
                <a:latin typeface="ff-quadraat-web-pro"/>
                <a:hlinkClick r:id="rId4"/>
              </a:rPr>
              <a:t>https://www.nejm.org/doi/full/10.1056/NEJMoa2114255</a:t>
            </a:r>
            <a:r>
              <a:rPr lang="en-US" dirty="0">
                <a:solidFill>
                  <a:srgbClr val="4D4D4D"/>
                </a:solidFill>
                <a:latin typeface="ff-quadraat-web-pro"/>
              </a:rPr>
              <a:t> </a:t>
            </a:r>
          </a:p>
          <a:p>
            <a:r>
              <a:rPr lang="en-US" b="0" i="0" dirty="0">
                <a:solidFill>
                  <a:srgbClr val="333333"/>
                </a:solidFill>
                <a:effectLst/>
              </a:rPr>
              <a:t>Israel</a:t>
            </a:r>
            <a:r>
              <a:rPr lang="en-US" dirty="0">
                <a:solidFill>
                  <a:srgbClr val="333333"/>
                </a:solidFill>
              </a:rPr>
              <a:t> real life </a:t>
            </a:r>
            <a:r>
              <a:rPr lang="en-US" dirty="0" err="1">
                <a:solidFill>
                  <a:srgbClr val="333333"/>
                </a:solidFill>
              </a:rPr>
              <a:t>onderzoek</a:t>
            </a:r>
            <a:r>
              <a:rPr lang="en-US" dirty="0">
                <a:solidFill>
                  <a:srgbClr val="333333"/>
                </a:solidFill>
              </a:rPr>
              <a:t>: </a:t>
            </a:r>
            <a:r>
              <a:rPr lang="en-US" b="0" i="0" dirty="0">
                <a:solidFill>
                  <a:srgbClr val="333333"/>
                </a:solidFill>
                <a:effectLst/>
              </a:rPr>
              <a:t>728. 321 </a:t>
            </a:r>
            <a:r>
              <a:rPr lang="en-US" b="0" i="0" dirty="0" err="1">
                <a:solidFill>
                  <a:srgbClr val="333333"/>
                </a:solidFill>
                <a:effectLst/>
              </a:rPr>
              <a:t>personen</a:t>
            </a:r>
            <a:r>
              <a:rPr lang="en-US" b="0" i="0" dirty="0">
                <a:solidFill>
                  <a:srgbClr val="333333"/>
                </a:solidFill>
                <a:effectLst/>
              </a:rPr>
              <a:t> &gt;12 </a:t>
            </a:r>
            <a:r>
              <a:rPr lang="en-US" b="0" i="0" dirty="0" err="1">
                <a:solidFill>
                  <a:srgbClr val="333333"/>
                </a:solidFill>
                <a:effectLst/>
              </a:rPr>
              <a:t>jr</a:t>
            </a:r>
            <a:r>
              <a:rPr lang="en-US" b="0" i="0" dirty="0">
                <a:solidFill>
                  <a:srgbClr val="333333"/>
                </a:solidFill>
                <a:effectLst/>
              </a:rPr>
              <a:t> </a:t>
            </a:r>
            <a:r>
              <a:rPr lang="en-US" b="0" i="0" dirty="0" err="1">
                <a:solidFill>
                  <a:srgbClr val="333333"/>
                </a:solidFill>
                <a:effectLst/>
              </a:rPr>
              <a:t>vergeleken</a:t>
            </a:r>
            <a:r>
              <a:rPr lang="en-US" b="0" i="0" dirty="0">
                <a:solidFill>
                  <a:srgbClr val="333333"/>
                </a:solidFill>
                <a:effectLst/>
              </a:rPr>
              <a:t> met </a:t>
            </a:r>
            <a:r>
              <a:rPr lang="en-US" b="0" i="0" dirty="0" err="1">
                <a:solidFill>
                  <a:srgbClr val="333333"/>
                </a:solidFill>
                <a:effectLst/>
              </a:rPr>
              <a:t>identieke</a:t>
            </a:r>
            <a:r>
              <a:rPr lang="en-US" b="0" i="0" dirty="0">
                <a:solidFill>
                  <a:srgbClr val="333333"/>
                </a:solidFill>
                <a:effectLst/>
              </a:rPr>
              <a:t> </a:t>
            </a:r>
            <a:r>
              <a:rPr lang="en-US" b="0" i="0" dirty="0" err="1">
                <a:solidFill>
                  <a:srgbClr val="333333"/>
                </a:solidFill>
                <a:effectLst/>
              </a:rPr>
              <a:t>populatie</a:t>
            </a:r>
            <a:r>
              <a:rPr lang="en-US" b="0" i="0" dirty="0">
                <a:solidFill>
                  <a:srgbClr val="333333"/>
                </a:solidFill>
                <a:effectLst/>
              </a:rPr>
              <a:t> van 728. 321 </a:t>
            </a:r>
            <a:r>
              <a:rPr lang="en-US" b="0" i="0" dirty="0" err="1">
                <a:solidFill>
                  <a:srgbClr val="333333"/>
                </a:solidFill>
                <a:effectLst/>
              </a:rPr>
              <a:t>zonder</a:t>
            </a:r>
            <a:r>
              <a:rPr lang="en-US" b="0" i="0" dirty="0">
                <a:solidFill>
                  <a:srgbClr val="333333"/>
                </a:solidFill>
                <a:effectLst/>
              </a:rPr>
              <a:t> 3° </a:t>
            </a:r>
            <a:r>
              <a:rPr lang="en-US" b="0" i="0" dirty="0" err="1">
                <a:solidFill>
                  <a:srgbClr val="333333"/>
                </a:solidFill>
                <a:effectLst/>
              </a:rPr>
              <a:t>dosis</a:t>
            </a:r>
            <a:r>
              <a:rPr lang="en-US" b="0" i="0" dirty="0">
                <a:solidFill>
                  <a:srgbClr val="333333"/>
                </a:solidFill>
                <a:effectLst/>
              </a:rPr>
              <a:t>.  </a:t>
            </a:r>
            <a:r>
              <a:rPr lang="en-US" b="0" i="0" dirty="0" err="1">
                <a:solidFill>
                  <a:srgbClr val="333333"/>
                </a:solidFill>
                <a:effectLst/>
              </a:rPr>
              <a:t>Juli</a:t>
            </a:r>
            <a:r>
              <a:rPr lang="en-US" b="0" i="0" dirty="0">
                <a:solidFill>
                  <a:srgbClr val="333333"/>
                </a:solidFill>
                <a:effectLst/>
              </a:rPr>
              <a:t> -23 </a:t>
            </a:r>
            <a:r>
              <a:rPr lang="en-US" b="0" i="0" dirty="0" err="1">
                <a:solidFill>
                  <a:srgbClr val="333333"/>
                </a:solidFill>
                <a:effectLst/>
              </a:rPr>
              <a:t>september</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a:p>
            <a:pPr lvl="1"/>
            <a:r>
              <a:rPr lang="en-US" b="0" i="0" dirty="0">
                <a:solidFill>
                  <a:srgbClr val="333333"/>
                </a:solidFill>
                <a:effectLst/>
                <a:highlight>
                  <a:srgbClr val="FFFF00"/>
                </a:highlight>
                <a:latin typeface="Open Sans" panose="020B0606030504020204" pitchFamily="34" charset="0"/>
              </a:rPr>
              <a:t>93% lager </a:t>
            </a:r>
            <a:r>
              <a:rPr lang="en-US" b="0" i="0" dirty="0" err="1">
                <a:solidFill>
                  <a:srgbClr val="333333"/>
                </a:solidFill>
                <a:effectLst/>
                <a:highlight>
                  <a:srgbClr val="FFFF00"/>
                </a:highlight>
                <a:latin typeface="Open Sans" panose="020B0606030504020204" pitchFamily="34" charset="0"/>
              </a:rPr>
              <a:t>risico</a:t>
            </a:r>
            <a:r>
              <a:rPr lang="en-US" b="0" i="0" dirty="0">
                <a:solidFill>
                  <a:srgbClr val="333333"/>
                </a:solidFill>
                <a:effectLst/>
                <a:highlight>
                  <a:srgbClr val="FFFF00"/>
                </a:highlight>
                <a:latin typeface="Open Sans" panose="020B0606030504020204" pitchFamily="34" charset="0"/>
              </a:rPr>
              <a:t> </a:t>
            </a:r>
            <a:r>
              <a:rPr lang="en-US" b="0" i="0" dirty="0" err="1">
                <a:solidFill>
                  <a:srgbClr val="333333"/>
                </a:solidFill>
                <a:effectLst/>
                <a:highlight>
                  <a:srgbClr val="FFFF00"/>
                </a:highlight>
                <a:latin typeface="Open Sans" panose="020B0606030504020204" pitchFamily="34" charset="0"/>
              </a:rPr>
              <a:t>hospitalisatie</a:t>
            </a:r>
            <a:endParaRPr lang="en-US" b="0" i="0" dirty="0">
              <a:solidFill>
                <a:srgbClr val="333333"/>
              </a:solidFill>
              <a:effectLst/>
              <a:highlight>
                <a:srgbClr val="FFFF00"/>
              </a:highlight>
              <a:latin typeface="Open Sans" panose="020B0606030504020204" pitchFamily="34" charset="0"/>
            </a:endParaRPr>
          </a:p>
          <a:p>
            <a:pPr lvl="1"/>
            <a:r>
              <a:rPr lang="en-US" b="0" i="0" dirty="0">
                <a:solidFill>
                  <a:srgbClr val="333333"/>
                </a:solidFill>
                <a:effectLst/>
                <a:highlight>
                  <a:srgbClr val="FFFF00"/>
                </a:highlight>
                <a:latin typeface="Open Sans" panose="020B0606030504020204" pitchFamily="34" charset="0"/>
              </a:rPr>
              <a:t>92% lager </a:t>
            </a:r>
            <a:r>
              <a:rPr lang="en-US" b="0" i="0" dirty="0" err="1">
                <a:solidFill>
                  <a:srgbClr val="333333"/>
                </a:solidFill>
                <a:effectLst/>
                <a:highlight>
                  <a:srgbClr val="FFFF00"/>
                </a:highlight>
                <a:latin typeface="Open Sans" panose="020B0606030504020204" pitchFamily="34" charset="0"/>
              </a:rPr>
              <a:t>risico</a:t>
            </a:r>
            <a:r>
              <a:rPr lang="en-US" b="0" i="0" dirty="0">
                <a:solidFill>
                  <a:srgbClr val="333333"/>
                </a:solidFill>
                <a:effectLst/>
                <a:highlight>
                  <a:srgbClr val="FFFF00"/>
                </a:highlight>
                <a:latin typeface="Open Sans" panose="020B0606030504020204" pitchFamily="34" charset="0"/>
              </a:rPr>
              <a:t> op </a:t>
            </a:r>
            <a:r>
              <a:rPr lang="en-US" b="0" i="0" dirty="0" err="1">
                <a:solidFill>
                  <a:srgbClr val="333333"/>
                </a:solidFill>
                <a:effectLst/>
                <a:highlight>
                  <a:srgbClr val="FFFF00"/>
                </a:highlight>
                <a:latin typeface="Open Sans" panose="020B0606030504020204" pitchFamily="34" charset="0"/>
              </a:rPr>
              <a:t>ernstige</a:t>
            </a:r>
            <a:r>
              <a:rPr lang="en-US" b="0" i="0" dirty="0">
                <a:solidFill>
                  <a:srgbClr val="333333"/>
                </a:solidFill>
                <a:effectLst/>
                <a:highlight>
                  <a:srgbClr val="FFFF00"/>
                </a:highlight>
                <a:latin typeface="Open Sans" panose="020B0606030504020204" pitchFamily="34" charset="0"/>
              </a:rPr>
              <a:t> covid </a:t>
            </a:r>
          </a:p>
          <a:p>
            <a:pPr lvl="1"/>
            <a:r>
              <a:rPr lang="en-US" dirty="0">
                <a:solidFill>
                  <a:srgbClr val="333333"/>
                </a:solidFill>
                <a:highlight>
                  <a:srgbClr val="FFFF00"/>
                </a:highlight>
                <a:latin typeface="Open Sans" panose="020B0606030504020204" pitchFamily="34" charset="0"/>
              </a:rPr>
              <a:t>8</a:t>
            </a:r>
            <a:r>
              <a:rPr lang="en-US" b="0" i="0" dirty="0">
                <a:solidFill>
                  <a:srgbClr val="333333"/>
                </a:solidFill>
                <a:effectLst/>
                <a:highlight>
                  <a:srgbClr val="FFFF00"/>
                </a:highlight>
                <a:latin typeface="Open Sans" panose="020B0606030504020204" pitchFamily="34" charset="0"/>
              </a:rPr>
              <a:t>1% lager </a:t>
            </a:r>
            <a:r>
              <a:rPr lang="en-US" b="0" i="0" dirty="0" err="1" smtClean="0">
                <a:solidFill>
                  <a:srgbClr val="333333"/>
                </a:solidFill>
                <a:effectLst/>
                <a:highlight>
                  <a:srgbClr val="FFFF00"/>
                </a:highlight>
                <a:latin typeface="Open Sans" panose="020B0606030504020204" pitchFamily="34" charset="0"/>
              </a:rPr>
              <a:t>risico</a:t>
            </a:r>
            <a:r>
              <a:rPr lang="en-US" b="0" i="0" dirty="0" smtClean="0">
                <a:solidFill>
                  <a:srgbClr val="333333"/>
                </a:solidFill>
                <a:effectLst/>
                <a:highlight>
                  <a:srgbClr val="FFFF00"/>
                </a:highlight>
                <a:latin typeface="Open Sans" panose="020B0606030504020204" pitchFamily="34" charset="0"/>
              </a:rPr>
              <a:t> </a:t>
            </a:r>
            <a:r>
              <a:rPr lang="en-US" b="0" i="0" dirty="0">
                <a:solidFill>
                  <a:srgbClr val="333333"/>
                </a:solidFill>
                <a:effectLst/>
                <a:highlight>
                  <a:srgbClr val="FFFF00"/>
                </a:highlight>
                <a:latin typeface="Open Sans" panose="020B0606030504020204" pitchFamily="34" charset="0"/>
              </a:rPr>
              <a:t>op COVID </a:t>
            </a:r>
            <a:r>
              <a:rPr lang="en-US" b="0" i="0" dirty="0" err="1">
                <a:solidFill>
                  <a:srgbClr val="333333"/>
                </a:solidFill>
                <a:effectLst/>
                <a:highlight>
                  <a:srgbClr val="FFFF00"/>
                </a:highlight>
                <a:latin typeface="Open Sans" panose="020B0606030504020204" pitchFamily="34" charset="0"/>
              </a:rPr>
              <a:t>dood</a:t>
            </a:r>
            <a:r>
              <a:rPr lang="en-US" b="0" i="0" dirty="0">
                <a:solidFill>
                  <a:srgbClr val="333333"/>
                </a:solidFill>
                <a:effectLst/>
                <a:highlight>
                  <a:srgbClr val="FFFF00"/>
                </a:highlight>
                <a:latin typeface="Open Sans" panose="020B0606030504020204" pitchFamily="34" charset="0"/>
              </a:rPr>
              <a:t>.</a:t>
            </a:r>
          </a:p>
          <a:p>
            <a:pPr marL="0" indent="0">
              <a:buNone/>
            </a:pPr>
            <a:r>
              <a:rPr lang="en-US" b="0" i="0" dirty="0">
                <a:solidFill>
                  <a:srgbClr val="333333"/>
                </a:solidFill>
                <a:effectLst/>
              </a:rPr>
              <a:t> </a:t>
            </a:r>
            <a:r>
              <a:rPr lang="en-US" b="0" i="0" dirty="0">
                <a:solidFill>
                  <a:srgbClr val="333333"/>
                </a:solidFill>
                <a:effectLst/>
                <a:hlinkClick r:id="rId5"/>
              </a:rPr>
              <a:t>https://www.eurekalert.org/news-releases/933198</a:t>
            </a:r>
            <a:r>
              <a:rPr lang="en-US" b="0" i="0" dirty="0">
                <a:solidFill>
                  <a:srgbClr val="333333"/>
                </a:solidFill>
                <a:effectLst/>
              </a:rPr>
              <a:t> </a:t>
            </a:r>
            <a:endParaRPr lang="nl-BE" dirty="0"/>
          </a:p>
          <a:p>
            <a:endParaRPr lang="nl-BE" dirty="0"/>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90583-3C20-4710-A95B-16AF8A2BD366}"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173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B371172-7ACB-B742-A6EE-0369B110E394}"/>
              </a:ext>
            </a:extLst>
          </p:cNvPr>
          <p:cNvSpPr>
            <a:spLocks noGrp="1"/>
          </p:cNvSpPr>
          <p:nvPr>
            <p:ph type="ctrTitle" hasCustomPrompt="1"/>
          </p:nvPr>
        </p:nvSpPr>
        <p:spPr>
          <a:xfrm>
            <a:off x="349758" y="1122363"/>
            <a:ext cx="4402836" cy="2387600"/>
          </a:xfrm>
        </p:spPr>
        <p:txBody>
          <a:bodyPr anchor="b"/>
          <a:lstStyle>
            <a:lvl1pPr algn="l">
              <a:defRPr sz="6000" b="1">
                <a:solidFill>
                  <a:srgbClr val="1D71B8"/>
                </a:solidFill>
                <a:latin typeface="Calibri" panose="020F0502020204030204" pitchFamily="34" charset="0"/>
                <a:cs typeface="Calibri" panose="020F0502020204030204" pitchFamily="34" charset="0"/>
              </a:defRPr>
            </a:lvl1pPr>
          </a:lstStyle>
          <a:p>
            <a:r>
              <a:rPr lang="nl-NL" dirty="0"/>
              <a:t>Titel</a:t>
            </a:r>
            <a:br>
              <a:rPr lang="nl-NL" dirty="0"/>
            </a:br>
            <a:r>
              <a:rPr lang="nl-NL" dirty="0"/>
              <a:t>presentatie</a:t>
            </a:r>
            <a:endParaRPr lang="nl-BE" dirty="0"/>
          </a:p>
        </p:txBody>
      </p:sp>
      <p:sp>
        <p:nvSpPr>
          <p:cNvPr id="3" name="Ondertitel 2">
            <a:extLst>
              <a:ext uri="{FF2B5EF4-FFF2-40B4-BE49-F238E27FC236}">
                <a16:creationId xmlns="" xmlns:a16="http://schemas.microsoft.com/office/drawing/2014/main" id="{FDEFE893-4724-BA4E-B645-D0509FC6FBFD}"/>
              </a:ext>
            </a:extLst>
          </p:cNvPr>
          <p:cNvSpPr>
            <a:spLocks noGrp="1"/>
          </p:cNvSpPr>
          <p:nvPr>
            <p:ph type="subTitle" idx="1" hasCustomPrompt="1"/>
          </p:nvPr>
        </p:nvSpPr>
        <p:spPr>
          <a:xfrm>
            <a:off x="349758" y="3602038"/>
            <a:ext cx="4402836" cy="622490"/>
          </a:xfrm>
        </p:spPr>
        <p:txBody>
          <a:bodyPr>
            <a:normAutofit/>
          </a:bodyPr>
          <a:lstStyle>
            <a:lvl1pPr marL="0" indent="0" algn="l">
              <a:buNone/>
              <a:defRPr sz="3600" b="1">
                <a:solidFill>
                  <a:srgbClr val="008D3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endParaRPr lang="nl-BE" dirty="0"/>
          </a:p>
        </p:txBody>
      </p:sp>
    </p:spTree>
    <p:extLst>
      <p:ext uri="{BB962C8B-B14F-4D97-AF65-F5344CB8AC3E}">
        <p14:creationId xmlns:p14="http://schemas.microsoft.com/office/powerpoint/2010/main" val="385521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E7D3B33-D35C-7841-81F2-A2DAEEA0B38C}"/>
              </a:ext>
            </a:extLst>
          </p:cNvPr>
          <p:cNvSpPr>
            <a:spLocks noGrp="1"/>
          </p:cNvSpPr>
          <p:nvPr>
            <p:ph type="title"/>
          </p:nvPr>
        </p:nvSpPr>
        <p:spPr>
          <a:xfrm>
            <a:off x="342900" y="365129"/>
            <a:ext cx="8435340" cy="1325563"/>
          </a:xfrm>
        </p:spPr>
        <p:txBody>
          <a:bodyPr/>
          <a:lstStyle>
            <a:lvl1pPr>
              <a:defRPr>
                <a:solidFill>
                  <a:srgbClr val="1D71B8"/>
                </a:solidFill>
              </a:defRPr>
            </a:lvl1pPr>
          </a:lstStyle>
          <a:p>
            <a:r>
              <a:rPr lang="nl-NL" smtClean="0"/>
              <a:t>Klik om de stijl te bewerken</a:t>
            </a:r>
            <a:endParaRPr lang="nl-BE" dirty="0"/>
          </a:p>
        </p:txBody>
      </p:sp>
      <p:sp>
        <p:nvSpPr>
          <p:cNvPr id="3" name="Tijdelijke aanduiding voor tekst 2">
            <a:extLst>
              <a:ext uri="{FF2B5EF4-FFF2-40B4-BE49-F238E27FC236}">
                <a16:creationId xmlns="" xmlns:a16="http://schemas.microsoft.com/office/drawing/2014/main" id="{AC5318D4-C09B-3F46-9C7C-883848775535}"/>
              </a:ext>
            </a:extLst>
          </p:cNvPr>
          <p:cNvSpPr>
            <a:spLocks noGrp="1"/>
          </p:cNvSpPr>
          <p:nvPr>
            <p:ph type="body" idx="1"/>
          </p:nvPr>
        </p:nvSpPr>
        <p:spPr>
          <a:xfrm>
            <a:off x="342900" y="1681163"/>
            <a:ext cx="4155281"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a:extLst>
              <a:ext uri="{FF2B5EF4-FFF2-40B4-BE49-F238E27FC236}">
                <a16:creationId xmlns="" xmlns:a16="http://schemas.microsoft.com/office/drawing/2014/main" id="{9C7EB57C-263D-1645-BDD2-370E1CF1B0F0}"/>
              </a:ext>
            </a:extLst>
          </p:cNvPr>
          <p:cNvSpPr>
            <a:spLocks noGrp="1"/>
          </p:cNvSpPr>
          <p:nvPr>
            <p:ph sz="half" idx="2"/>
          </p:nvPr>
        </p:nvSpPr>
        <p:spPr>
          <a:xfrm>
            <a:off x="342900" y="2505075"/>
            <a:ext cx="415528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a:extLst>
              <a:ext uri="{FF2B5EF4-FFF2-40B4-BE49-F238E27FC236}">
                <a16:creationId xmlns="" xmlns:a16="http://schemas.microsoft.com/office/drawing/2014/main" id="{A1391161-C65D-9E40-AA51-74A27121681F}"/>
              </a:ext>
            </a:extLst>
          </p:cNvPr>
          <p:cNvSpPr>
            <a:spLocks noGrp="1"/>
          </p:cNvSpPr>
          <p:nvPr>
            <p:ph type="body" sz="quarter" idx="3"/>
          </p:nvPr>
        </p:nvSpPr>
        <p:spPr>
          <a:xfrm>
            <a:off x="4629150" y="1681163"/>
            <a:ext cx="4149090"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a:extLst>
              <a:ext uri="{FF2B5EF4-FFF2-40B4-BE49-F238E27FC236}">
                <a16:creationId xmlns="" xmlns:a16="http://schemas.microsoft.com/office/drawing/2014/main" id="{80F01A9C-1EA8-1C4E-B826-E07022A602A7}"/>
              </a:ext>
            </a:extLst>
          </p:cNvPr>
          <p:cNvSpPr>
            <a:spLocks noGrp="1"/>
          </p:cNvSpPr>
          <p:nvPr>
            <p:ph sz="quarter" idx="4"/>
          </p:nvPr>
        </p:nvSpPr>
        <p:spPr>
          <a:xfrm>
            <a:off x="4629150" y="2505075"/>
            <a:ext cx="414909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142620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E7D3B33-D35C-7841-81F2-A2DAEEA0B38C}"/>
              </a:ext>
            </a:extLst>
          </p:cNvPr>
          <p:cNvSpPr>
            <a:spLocks noGrp="1"/>
          </p:cNvSpPr>
          <p:nvPr>
            <p:ph type="title"/>
          </p:nvPr>
        </p:nvSpPr>
        <p:spPr>
          <a:xfrm>
            <a:off x="342900" y="365129"/>
            <a:ext cx="8435340" cy="1325563"/>
          </a:xfrm>
        </p:spPr>
        <p:txBody>
          <a:bodyPr/>
          <a:lstStyle>
            <a:lvl1pPr>
              <a:defRPr>
                <a:solidFill>
                  <a:srgbClr val="008D36"/>
                </a:solidFill>
              </a:defRPr>
            </a:lvl1pPr>
          </a:lstStyle>
          <a:p>
            <a:r>
              <a:rPr lang="nl-NL" smtClean="0"/>
              <a:t>Klik om de stijl te bewerken</a:t>
            </a:r>
            <a:endParaRPr lang="nl-BE" dirty="0"/>
          </a:p>
        </p:txBody>
      </p:sp>
      <p:sp>
        <p:nvSpPr>
          <p:cNvPr id="3" name="Tijdelijke aanduiding voor tekst 2">
            <a:extLst>
              <a:ext uri="{FF2B5EF4-FFF2-40B4-BE49-F238E27FC236}">
                <a16:creationId xmlns="" xmlns:a16="http://schemas.microsoft.com/office/drawing/2014/main" id="{AC5318D4-C09B-3F46-9C7C-883848775535}"/>
              </a:ext>
            </a:extLst>
          </p:cNvPr>
          <p:cNvSpPr>
            <a:spLocks noGrp="1"/>
          </p:cNvSpPr>
          <p:nvPr>
            <p:ph type="body" idx="1"/>
          </p:nvPr>
        </p:nvSpPr>
        <p:spPr>
          <a:xfrm>
            <a:off x="342900" y="1681163"/>
            <a:ext cx="4155281"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a:extLst>
              <a:ext uri="{FF2B5EF4-FFF2-40B4-BE49-F238E27FC236}">
                <a16:creationId xmlns="" xmlns:a16="http://schemas.microsoft.com/office/drawing/2014/main" id="{9C7EB57C-263D-1645-BDD2-370E1CF1B0F0}"/>
              </a:ext>
            </a:extLst>
          </p:cNvPr>
          <p:cNvSpPr>
            <a:spLocks noGrp="1"/>
          </p:cNvSpPr>
          <p:nvPr>
            <p:ph sz="half" idx="2"/>
          </p:nvPr>
        </p:nvSpPr>
        <p:spPr>
          <a:xfrm>
            <a:off x="342900" y="2505075"/>
            <a:ext cx="415528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a:extLst>
              <a:ext uri="{FF2B5EF4-FFF2-40B4-BE49-F238E27FC236}">
                <a16:creationId xmlns="" xmlns:a16="http://schemas.microsoft.com/office/drawing/2014/main" id="{A1391161-C65D-9E40-AA51-74A27121681F}"/>
              </a:ext>
            </a:extLst>
          </p:cNvPr>
          <p:cNvSpPr>
            <a:spLocks noGrp="1"/>
          </p:cNvSpPr>
          <p:nvPr>
            <p:ph type="body" sz="quarter" idx="3"/>
          </p:nvPr>
        </p:nvSpPr>
        <p:spPr>
          <a:xfrm>
            <a:off x="4629150" y="1681163"/>
            <a:ext cx="4149090"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a:extLst>
              <a:ext uri="{FF2B5EF4-FFF2-40B4-BE49-F238E27FC236}">
                <a16:creationId xmlns="" xmlns:a16="http://schemas.microsoft.com/office/drawing/2014/main" id="{80F01A9C-1EA8-1C4E-B826-E07022A602A7}"/>
              </a:ext>
            </a:extLst>
          </p:cNvPr>
          <p:cNvSpPr>
            <a:spLocks noGrp="1"/>
          </p:cNvSpPr>
          <p:nvPr>
            <p:ph sz="quarter" idx="4"/>
          </p:nvPr>
        </p:nvSpPr>
        <p:spPr>
          <a:xfrm>
            <a:off x="4629150" y="2505075"/>
            <a:ext cx="414909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19171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BA918B0-A9AE-5D42-891A-F995CB9EE15E}"/>
              </a:ext>
            </a:extLst>
          </p:cNvPr>
          <p:cNvSpPr>
            <a:spLocks noGrp="1"/>
          </p:cNvSpPr>
          <p:nvPr>
            <p:ph type="title"/>
          </p:nvPr>
        </p:nvSpPr>
        <p:spPr>
          <a:xfrm>
            <a:off x="356623" y="457200"/>
            <a:ext cx="3222403" cy="1600200"/>
          </a:xfrm>
        </p:spPr>
        <p:txBody>
          <a:bodyPr anchor="b"/>
          <a:lstStyle>
            <a:lvl1pPr>
              <a:defRPr sz="3200">
                <a:solidFill>
                  <a:srgbClr val="1D71B8"/>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2F156210-CB6B-244F-80B2-5986809CDAC8}"/>
              </a:ext>
            </a:extLst>
          </p:cNvPr>
          <p:cNvSpPr>
            <a:spLocks noGrp="1"/>
          </p:cNvSpPr>
          <p:nvPr>
            <p:ph idx="1"/>
          </p:nvPr>
        </p:nvSpPr>
        <p:spPr>
          <a:xfrm>
            <a:off x="3887393" y="987440"/>
            <a:ext cx="48977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a:extLst>
              <a:ext uri="{FF2B5EF4-FFF2-40B4-BE49-F238E27FC236}">
                <a16:creationId xmlns="" xmlns:a16="http://schemas.microsoft.com/office/drawing/2014/main" id="{60366BC7-6BA2-7741-A191-5181C7B8625E}"/>
              </a:ext>
            </a:extLst>
          </p:cNvPr>
          <p:cNvSpPr>
            <a:spLocks noGrp="1"/>
          </p:cNvSpPr>
          <p:nvPr>
            <p:ph type="body" sz="half" idx="2"/>
          </p:nvPr>
        </p:nvSpPr>
        <p:spPr>
          <a:xfrm>
            <a:off x="356623" y="2057400"/>
            <a:ext cx="322240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Tree>
    <p:extLst>
      <p:ext uri="{BB962C8B-B14F-4D97-AF65-F5344CB8AC3E}">
        <p14:creationId xmlns:p14="http://schemas.microsoft.com/office/powerpoint/2010/main" val="9524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BA918B0-A9AE-5D42-891A-F995CB9EE15E}"/>
              </a:ext>
            </a:extLst>
          </p:cNvPr>
          <p:cNvSpPr>
            <a:spLocks noGrp="1"/>
          </p:cNvSpPr>
          <p:nvPr>
            <p:ph type="title"/>
          </p:nvPr>
        </p:nvSpPr>
        <p:spPr>
          <a:xfrm>
            <a:off x="356623" y="457200"/>
            <a:ext cx="3222403" cy="1600200"/>
          </a:xfrm>
        </p:spPr>
        <p:txBody>
          <a:bodyPr anchor="b"/>
          <a:lstStyle>
            <a:lvl1pPr>
              <a:defRPr sz="3200">
                <a:solidFill>
                  <a:srgbClr val="008D36"/>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2F156210-CB6B-244F-80B2-5986809CDAC8}"/>
              </a:ext>
            </a:extLst>
          </p:cNvPr>
          <p:cNvSpPr>
            <a:spLocks noGrp="1"/>
          </p:cNvSpPr>
          <p:nvPr>
            <p:ph idx="1"/>
          </p:nvPr>
        </p:nvSpPr>
        <p:spPr>
          <a:xfrm>
            <a:off x="3887393" y="987440"/>
            <a:ext cx="48977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a:extLst>
              <a:ext uri="{FF2B5EF4-FFF2-40B4-BE49-F238E27FC236}">
                <a16:creationId xmlns="" xmlns:a16="http://schemas.microsoft.com/office/drawing/2014/main" id="{60366BC7-6BA2-7741-A191-5181C7B8625E}"/>
              </a:ext>
            </a:extLst>
          </p:cNvPr>
          <p:cNvSpPr>
            <a:spLocks noGrp="1"/>
          </p:cNvSpPr>
          <p:nvPr>
            <p:ph type="body" sz="half" idx="2"/>
          </p:nvPr>
        </p:nvSpPr>
        <p:spPr>
          <a:xfrm>
            <a:off x="356623" y="2057400"/>
            <a:ext cx="322240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Tree>
    <p:extLst>
      <p:ext uri="{BB962C8B-B14F-4D97-AF65-F5344CB8AC3E}">
        <p14:creationId xmlns:p14="http://schemas.microsoft.com/office/powerpoint/2010/main" val="16822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9E3784B-54F1-714A-A6F8-822F6231180F}"/>
              </a:ext>
            </a:extLst>
          </p:cNvPr>
          <p:cNvSpPr>
            <a:spLocks noGrp="1"/>
          </p:cNvSpPr>
          <p:nvPr>
            <p:ph type="title"/>
          </p:nvPr>
        </p:nvSpPr>
        <p:spPr>
          <a:xfrm>
            <a:off x="349765" y="457200"/>
            <a:ext cx="3229261" cy="1600200"/>
          </a:xfrm>
        </p:spPr>
        <p:txBody>
          <a:bodyPr anchor="b"/>
          <a:lstStyle>
            <a:lvl1pPr>
              <a:defRPr sz="3200">
                <a:solidFill>
                  <a:srgbClr val="1D71B8"/>
                </a:solidFill>
              </a:defRPr>
            </a:lvl1pPr>
          </a:lstStyle>
          <a:p>
            <a:r>
              <a:rPr lang="nl-NL" smtClean="0"/>
              <a:t>Klik om de stijl te bewerken</a:t>
            </a:r>
            <a:endParaRPr lang="nl-BE" dirty="0"/>
          </a:p>
        </p:txBody>
      </p:sp>
      <p:sp>
        <p:nvSpPr>
          <p:cNvPr id="3" name="Tijdelijke aanduiding voor afbeelding 2">
            <a:extLst>
              <a:ext uri="{FF2B5EF4-FFF2-40B4-BE49-F238E27FC236}">
                <a16:creationId xmlns="" xmlns:a16="http://schemas.microsoft.com/office/drawing/2014/main" id="{C97B7C98-0B60-7B49-AC5A-22D391ACDA0E}"/>
              </a:ext>
            </a:extLst>
          </p:cNvPr>
          <p:cNvSpPr>
            <a:spLocks noGrp="1"/>
          </p:cNvSpPr>
          <p:nvPr>
            <p:ph type="pic" idx="1"/>
          </p:nvPr>
        </p:nvSpPr>
        <p:spPr>
          <a:xfrm>
            <a:off x="3887393" y="987440"/>
            <a:ext cx="489084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a:extLst>
              <a:ext uri="{FF2B5EF4-FFF2-40B4-BE49-F238E27FC236}">
                <a16:creationId xmlns="" xmlns:a16="http://schemas.microsoft.com/office/drawing/2014/main" id="{AEDFED00-5573-B343-B286-D3095BE8F452}"/>
              </a:ext>
            </a:extLst>
          </p:cNvPr>
          <p:cNvSpPr>
            <a:spLocks noGrp="1"/>
          </p:cNvSpPr>
          <p:nvPr>
            <p:ph type="body" sz="half" idx="2"/>
          </p:nvPr>
        </p:nvSpPr>
        <p:spPr>
          <a:xfrm>
            <a:off x="349765" y="2057400"/>
            <a:ext cx="3229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Tree>
    <p:extLst>
      <p:ext uri="{BB962C8B-B14F-4D97-AF65-F5344CB8AC3E}">
        <p14:creationId xmlns:p14="http://schemas.microsoft.com/office/powerpoint/2010/main" val="238524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9E3784B-54F1-714A-A6F8-822F6231180F}"/>
              </a:ext>
            </a:extLst>
          </p:cNvPr>
          <p:cNvSpPr>
            <a:spLocks noGrp="1"/>
          </p:cNvSpPr>
          <p:nvPr>
            <p:ph type="title"/>
          </p:nvPr>
        </p:nvSpPr>
        <p:spPr>
          <a:xfrm>
            <a:off x="349765" y="457200"/>
            <a:ext cx="3229261" cy="1600200"/>
          </a:xfrm>
        </p:spPr>
        <p:txBody>
          <a:bodyPr anchor="b"/>
          <a:lstStyle>
            <a:lvl1pPr>
              <a:defRPr sz="3200">
                <a:solidFill>
                  <a:srgbClr val="008D36"/>
                </a:solidFill>
              </a:defRPr>
            </a:lvl1pPr>
          </a:lstStyle>
          <a:p>
            <a:r>
              <a:rPr lang="nl-NL" smtClean="0"/>
              <a:t>Klik om de stijl te bewerken</a:t>
            </a:r>
            <a:endParaRPr lang="nl-BE" dirty="0"/>
          </a:p>
        </p:txBody>
      </p:sp>
      <p:sp>
        <p:nvSpPr>
          <p:cNvPr id="3" name="Tijdelijke aanduiding voor afbeelding 2">
            <a:extLst>
              <a:ext uri="{FF2B5EF4-FFF2-40B4-BE49-F238E27FC236}">
                <a16:creationId xmlns="" xmlns:a16="http://schemas.microsoft.com/office/drawing/2014/main" id="{C97B7C98-0B60-7B49-AC5A-22D391ACDA0E}"/>
              </a:ext>
            </a:extLst>
          </p:cNvPr>
          <p:cNvSpPr>
            <a:spLocks noGrp="1"/>
          </p:cNvSpPr>
          <p:nvPr>
            <p:ph type="pic" idx="1"/>
          </p:nvPr>
        </p:nvSpPr>
        <p:spPr>
          <a:xfrm>
            <a:off x="3887393" y="987440"/>
            <a:ext cx="489084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a:extLst>
              <a:ext uri="{FF2B5EF4-FFF2-40B4-BE49-F238E27FC236}">
                <a16:creationId xmlns="" xmlns:a16="http://schemas.microsoft.com/office/drawing/2014/main" id="{AEDFED00-5573-B343-B286-D3095BE8F452}"/>
              </a:ext>
            </a:extLst>
          </p:cNvPr>
          <p:cNvSpPr>
            <a:spLocks noGrp="1"/>
          </p:cNvSpPr>
          <p:nvPr>
            <p:ph type="body" sz="half" idx="2"/>
          </p:nvPr>
        </p:nvSpPr>
        <p:spPr>
          <a:xfrm>
            <a:off x="349765" y="2057400"/>
            <a:ext cx="3229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Tree>
    <p:extLst>
      <p:ext uri="{BB962C8B-B14F-4D97-AF65-F5344CB8AC3E}">
        <p14:creationId xmlns:p14="http://schemas.microsoft.com/office/powerpoint/2010/main" val="111063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74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B371172-7ACB-B742-A6EE-0369B110E394}"/>
              </a:ext>
            </a:extLst>
          </p:cNvPr>
          <p:cNvSpPr>
            <a:spLocks noGrp="1"/>
          </p:cNvSpPr>
          <p:nvPr>
            <p:ph type="ctrTitle" hasCustomPrompt="1"/>
          </p:nvPr>
        </p:nvSpPr>
        <p:spPr>
          <a:xfrm>
            <a:off x="349758" y="1122363"/>
            <a:ext cx="4402836" cy="2387600"/>
          </a:xfrm>
        </p:spPr>
        <p:txBody>
          <a:bodyPr anchor="b"/>
          <a:lstStyle>
            <a:lvl1pPr algn="l">
              <a:defRPr sz="6000" b="1">
                <a:solidFill>
                  <a:srgbClr val="1D71B8"/>
                </a:solidFill>
                <a:latin typeface="Calibri" panose="020F0502020204030204" pitchFamily="34" charset="0"/>
                <a:cs typeface="Calibri" panose="020F0502020204030204" pitchFamily="34" charset="0"/>
              </a:defRPr>
            </a:lvl1pPr>
          </a:lstStyle>
          <a:p>
            <a:r>
              <a:rPr lang="nl-NL" dirty="0"/>
              <a:t>Titel</a:t>
            </a:r>
            <a:br>
              <a:rPr lang="nl-NL" dirty="0"/>
            </a:br>
            <a:r>
              <a:rPr lang="nl-NL" dirty="0"/>
              <a:t>presentatie</a:t>
            </a:r>
            <a:endParaRPr lang="nl-BE" dirty="0"/>
          </a:p>
        </p:txBody>
      </p:sp>
      <p:sp>
        <p:nvSpPr>
          <p:cNvPr id="3" name="Ondertitel 2">
            <a:extLst>
              <a:ext uri="{FF2B5EF4-FFF2-40B4-BE49-F238E27FC236}">
                <a16:creationId xmlns="" xmlns:a16="http://schemas.microsoft.com/office/drawing/2014/main" id="{FDEFE893-4724-BA4E-B645-D0509FC6FBFD}"/>
              </a:ext>
            </a:extLst>
          </p:cNvPr>
          <p:cNvSpPr>
            <a:spLocks noGrp="1"/>
          </p:cNvSpPr>
          <p:nvPr>
            <p:ph type="subTitle" idx="1" hasCustomPrompt="1"/>
          </p:nvPr>
        </p:nvSpPr>
        <p:spPr>
          <a:xfrm>
            <a:off x="349758" y="3602038"/>
            <a:ext cx="4402836" cy="622490"/>
          </a:xfrm>
        </p:spPr>
        <p:txBody>
          <a:bodyPr>
            <a:normAutofit/>
          </a:bodyPr>
          <a:lstStyle>
            <a:lvl1pPr marL="0" indent="0" algn="l">
              <a:buNone/>
              <a:defRPr sz="3600" b="1">
                <a:solidFill>
                  <a:srgbClr val="008D3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endParaRPr lang="nl-BE" dirty="0"/>
          </a:p>
        </p:txBody>
      </p:sp>
    </p:spTree>
    <p:extLst>
      <p:ext uri="{BB962C8B-B14F-4D97-AF65-F5344CB8AC3E}">
        <p14:creationId xmlns:p14="http://schemas.microsoft.com/office/powerpoint/2010/main" val="3993811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rgbClr val="2086C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53FD63D-21B6-2A4C-9F65-64D43DE23A09}"/>
              </a:ext>
            </a:extLst>
          </p:cNvPr>
          <p:cNvSpPr>
            <a:spLocks noGrp="1"/>
          </p:cNvSpPr>
          <p:nvPr>
            <p:ph type="title"/>
          </p:nvPr>
        </p:nvSpPr>
        <p:spPr>
          <a:xfrm>
            <a:off x="349758" y="1664027"/>
            <a:ext cx="8435340" cy="2852737"/>
          </a:xfrm>
        </p:spPr>
        <p:txBody>
          <a:bodyPr anchor="b"/>
          <a:lstStyle>
            <a:lvl1pPr>
              <a:defRPr sz="6000">
                <a:solidFill>
                  <a:schemeClr val="bg1"/>
                </a:solidFill>
              </a:defRPr>
            </a:lvl1pPr>
          </a:lstStyle>
          <a:p>
            <a:r>
              <a:rPr lang="nl-NL" smtClean="0"/>
              <a:t>Klik om de stijl te bewerken</a:t>
            </a:r>
            <a:endParaRPr lang="nl-BE" dirty="0"/>
          </a:p>
        </p:txBody>
      </p:sp>
      <p:pic>
        <p:nvPicPr>
          <p:cNvPr id="9" name="Afbeelding 8">
            <a:extLst>
              <a:ext uri="{FF2B5EF4-FFF2-40B4-BE49-F238E27FC236}">
                <a16:creationId xmlns="" xmlns:a16="http://schemas.microsoft.com/office/drawing/2014/main" id="{C2073E8B-C96F-8346-9BE9-96774E90D4E9}"/>
              </a:ext>
            </a:extLst>
          </p:cNvPr>
          <p:cNvPicPr>
            <a:picLocks noChangeAspect="1"/>
          </p:cNvPicPr>
          <p:nvPr userDrawn="1"/>
        </p:nvPicPr>
        <p:blipFill>
          <a:blip r:embed="rId2"/>
          <a:stretch>
            <a:fillRect/>
          </a:stretch>
        </p:blipFill>
        <p:spPr>
          <a:xfrm>
            <a:off x="299700" y="6552000"/>
            <a:ext cx="540000" cy="101818"/>
          </a:xfrm>
          <a:prstGeom prst="rect">
            <a:avLst/>
          </a:prstGeom>
        </p:spPr>
      </p:pic>
    </p:spTree>
    <p:extLst>
      <p:ext uri="{BB962C8B-B14F-4D97-AF65-F5344CB8AC3E}">
        <p14:creationId xmlns:p14="http://schemas.microsoft.com/office/powerpoint/2010/main" val="4094336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ectiekop">
    <p:bg>
      <p:bgPr>
        <a:solidFill>
          <a:srgbClr val="008D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53FD63D-21B6-2A4C-9F65-64D43DE23A09}"/>
              </a:ext>
            </a:extLst>
          </p:cNvPr>
          <p:cNvSpPr>
            <a:spLocks noGrp="1"/>
          </p:cNvSpPr>
          <p:nvPr>
            <p:ph type="title"/>
          </p:nvPr>
        </p:nvSpPr>
        <p:spPr>
          <a:xfrm>
            <a:off x="356616" y="1664027"/>
            <a:ext cx="8435340" cy="2852737"/>
          </a:xfrm>
        </p:spPr>
        <p:txBody>
          <a:bodyPr anchor="b"/>
          <a:lstStyle>
            <a:lvl1pPr>
              <a:defRPr sz="6000">
                <a:solidFill>
                  <a:schemeClr val="bg1"/>
                </a:solidFill>
              </a:defRPr>
            </a:lvl1pPr>
          </a:lstStyle>
          <a:p>
            <a:r>
              <a:rPr lang="nl-NL" smtClean="0"/>
              <a:t>Klik om de stijl te bewerken</a:t>
            </a:r>
            <a:endParaRPr lang="nl-BE" dirty="0"/>
          </a:p>
        </p:txBody>
      </p:sp>
      <p:pic>
        <p:nvPicPr>
          <p:cNvPr id="9" name="Afbeelding 8">
            <a:extLst>
              <a:ext uri="{FF2B5EF4-FFF2-40B4-BE49-F238E27FC236}">
                <a16:creationId xmlns="" xmlns:a16="http://schemas.microsoft.com/office/drawing/2014/main" id="{C2073E8B-C96F-8346-9BE9-96774E90D4E9}"/>
              </a:ext>
            </a:extLst>
          </p:cNvPr>
          <p:cNvPicPr>
            <a:picLocks noChangeAspect="1"/>
          </p:cNvPicPr>
          <p:nvPr userDrawn="1"/>
        </p:nvPicPr>
        <p:blipFill>
          <a:blip r:embed="rId2"/>
          <a:stretch>
            <a:fillRect/>
          </a:stretch>
        </p:blipFill>
        <p:spPr>
          <a:xfrm>
            <a:off x="299700" y="6552000"/>
            <a:ext cx="540000" cy="101818"/>
          </a:xfrm>
          <a:prstGeom prst="rect">
            <a:avLst/>
          </a:prstGeom>
        </p:spPr>
      </p:pic>
    </p:spTree>
    <p:extLst>
      <p:ext uri="{BB962C8B-B14F-4D97-AF65-F5344CB8AC3E}">
        <p14:creationId xmlns:p14="http://schemas.microsoft.com/office/powerpoint/2010/main" val="412551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rgbClr val="2086C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53FD63D-21B6-2A4C-9F65-64D43DE23A09}"/>
              </a:ext>
            </a:extLst>
          </p:cNvPr>
          <p:cNvSpPr>
            <a:spLocks noGrp="1"/>
          </p:cNvSpPr>
          <p:nvPr>
            <p:ph type="title"/>
          </p:nvPr>
        </p:nvSpPr>
        <p:spPr>
          <a:xfrm>
            <a:off x="349758" y="1664033"/>
            <a:ext cx="8435340" cy="2852737"/>
          </a:xfrm>
        </p:spPr>
        <p:txBody>
          <a:bodyPr anchor="b"/>
          <a:lstStyle>
            <a:lvl1pPr>
              <a:defRPr sz="6000">
                <a:solidFill>
                  <a:schemeClr val="bg1"/>
                </a:solidFill>
              </a:defRPr>
            </a:lvl1pPr>
          </a:lstStyle>
          <a:p>
            <a:r>
              <a:rPr lang="nl-NL" smtClean="0"/>
              <a:t>Klik om de stijl te bewerken</a:t>
            </a:r>
            <a:endParaRPr lang="nl-BE" dirty="0"/>
          </a:p>
        </p:txBody>
      </p:sp>
      <p:pic>
        <p:nvPicPr>
          <p:cNvPr id="9" name="Afbeelding 8">
            <a:extLst>
              <a:ext uri="{FF2B5EF4-FFF2-40B4-BE49-F238E27FC236}">
                <a16:creationId xmlns="" xmlns:a16="http://schemas.microsoft.com/office/drawing/2014/main" id="{C2073E8B-C96F-8346-9BE9-96774E90D4E9}"/>
              </a:ext>
            </a:extLst>
          </p:cNvPr>
          <p:cNvPicPr>
            <a:picLocks noChangeAspect="1"/>
          </p:cNvPicPr>
          <p:nvPr userDrawn="1"/>
        </p:nvPicPr>
        <p:blipFill>
          <a:blip r:embed="rId2"/>
          <a:stretch>
            <a:fillRect/>
          </a:stretch>
        </p:blipFill>
        <p:spPr>
          <a:xfrm>
            <a:off x="299700" y="6552000"/>
            <a:ext cx="540000" cy="101818"/>
          </a:xfrm>
          <a:prstGeom prst="rect">
            <a:avLst/>
          </a:prstGeom>
        </p:spPr>
      </p:pic>
    </p:spTree>
    <p:extLst>
      <p:ext uri="{BB962C8B-B14F-4D97-AF65-F5344CB8AC3E}">
        <p14:creationId xmlns:p14="http://schemas.microsoft.com/office/powerpoint/2010/main" val="905883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C0C7AB5-3258-984A-9C97-8167A6F6356B}"/>
              </a:ext>
            </a:extLst>
          </p:cNvPr>
          <p:cNvSpPr>
            <a:spLocks noGrp="1"/>
          </p:cNvSpPr>
          <p:nvPr>
            <p:ph type="title"/>
          </p:nvPr>
        </p:nvSpPr>
        <p:spPr/>
        <p:txBody>
          <a:bodyPr/>
          <a:lstStyle>
            <a:lvl1pPr>
              <a:defRPr>
                <a:solidFill>
                  <a:srgbClr val="1D71B8"/>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D7B9ABE2-FC88-BD43-BFAB-288516B21E75}"/>
              </a:ext>
            </a:extLst>
          </p:cNvPr>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2453331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F64E5DD-A03B-DC4B-949F-E498DA9E421A}"/>
              </a:ext>
            </a:extLst>
          </p:cNvPr>
          <p:cNvSpPr>
            <a:spLocks noGrp="1"/>
          </p:cNvSpPr>
          <p:nvPr>
            <p:ph type="title"/>
          </p:nvPr>
        </p:nvSpPr>
        <p:spPr/>
        <p:txBody>
          <a:bodyPr/>
          <a:lstStyle>
            <a:lvl1pPr>
              <a:defRPr>
                <a:solidFill>
                  <a:srgbClr val="1D71B8"/>
                </a:solidFill>
              </a:defRPr>
            </a:lvl1pPr>
          </a:lstStyle>
          <a:p>
            <a:r>
              <a:rPr lang="nl-NL" smtClean="0"/>
              <a:t>Klik om de stijl te bewerken</a:t>
            </a:r>
            <a:endParaRPr lang="nl-BE" dirty="0"/>
          </a:p>
        </p:txBody>
      </p:sp>
    </p:spTree>
    <p:extLst>
      <p:ext uri="{BB962C8B-B14F-4D97-AF65-F5344CB8AC3E}">
        <p14:creationId xmlns:p14="http://schemas.microsoft.com/office/powerpoint/2010/main" val="1697899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1F976C5-F5A1-B347-9F9C-F2F998BE908B}"/>
              </a:ext>
            </a:extLst>
          </p:cNvPr>
          <p:cNvSpPr>
            <a:spLocks noGrp="1"/>
          </p:cNvSpPr>
          <p:nvPr>
            <p:ph type="title"/>
          </p:nvPr>
        </p:nvSpPr>
        <p:spPr/>
        <p:txBody>
          <a:bodyPr/>
          <a:lstStyle>
            <a:lvl1pPr>
              <a:defRPr>
                <a:solidFill>
                  <a:srgbClr val="1D71B8"/>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2A007855-0264-934F-A5EC-6CC34EDAC723}"/>
              </a:ext>
            </a:extLst>
          </p:cNvPr>
          <p:cNvSpPr>
            <a:spLocks noGrp="1"/>
          </p:cNvSpPr>
          <p:nvPr>
            <p:ph sz="half" idx="1"/>
          </p:nvPr>
        </p:nvSpPr>
        <p:spPr>
          <a:xfrm>
            <a:off x="299466" y="1804162"/>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a:extLst>
              <a:ext uri="{FF2B5EF4-FFF2-40B4-BE49-F238E27FC236}">
                <a16:creationId xmlns="" xmlns:a16="http://schemas.microsoft.com/office/drawing/2014/main" id="{5C24353E-2AF1-5448-8495-E4C681C9B36D}"/>
              </a:ext>
            </a:extLst>
          </p:cNvPr>
          <p:cNvSpPr>
            <a:spLocks noGrp="1"/>
          </p:cNvSpPr>
          <p:nvPr>
            <p:ph sz="half" idx="2"/>
          </p:nvPr>
        </p:nvSpPr>
        <p:spPr>
          <a:xfrm>
            <a:off x="4624578" y="1804162"/>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28258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C0C7AB5-3258-984A-9C97-8167A6F6356B}"/>
              </a:ext>
            </a:extLst>
          </p:cNvPr>
          <p:cNvSpPr>
            <a:spLocks noGrp="1"/>
          </p:cNvSpPr>
          <p:nvPr>
            <p:ph type="title"/>
          </p:nvPr>
        </p:nvSpPr>
        <p:spPr/>
        <p:txBody>
          <a:bodyPr/>
          <a:lstStyle>
            <a:lvl1pPr>
              <a:defRPr>
                <a:solidFill>
                  <a:srgbClr val="008D36"/>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D7B9ABE2-FC88-BD43-BFAB-288516B21E75}"/>
              </a:ext>
            </a:extLst>
          </p:cNvPr>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1761839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3_Alleen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F64E5DD-A03B-DC4B-949F-E498DA9E421A}"/>
              </a:ext>
            </a:extLst>
          </p:cNvPr>
          <p:cNvSpPr>
            <a:spLocks noGrp="1"/>
          </p:cNvSpPr>
          <p:nvPr>
            <p:ph type="title"/>
          </p:nvPr>
        </p:nvSpPr>
        <p:spPr/>
        <p:txBody>
          <a:bodyPr/>
          <a:lstStyle>
            <a:lvl1pPr>
              <a:defRPr>
                <a:solidFill>
                  <a:srgbClr val="008D36"/>
                </a:solidFill>
              </a:defRPr>
            </a:lvl1pPr>
          </a:lstStyle>
          <a:p>
            <a:r>
              <a:rPr lang="nl-NL" smtClean="0"/>
              <a:t>Klik om de stijl te bewerken</a:t>
            </a:r>
            <a:endParaRPr lang="nl-BE" dirty="0"/>
          </a:p>
        </p:txBody>
      </p:sp>
    </p:spTree>
    <p:extLst>
      <p:ext uri="{BB962C8B-B14F-4D97-AF65-F5344CB8AC3E}">
        <p14:creationId xmlns:p14="http://schemas.microsoft.com/office/powerpoint/2010/main" val="534657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1F976C5-F5A1-B347-9F9C-F2F998BE908B}"/>
              </a:ext>
            </a:extLst>
          </p:cNvPr>
          <p:cNvSpPr>
            <a:spLocks noGrp="1"/>
          </p:cNvSpPr>
          <p:nvPr>
            <p:ph type="title"/>
          </p:nvPr>
        </p:nvSpPr>
        <p:spPr/>
        <p:txBody>
          <a:bodyPr/>
          <a:lstStyle>
            <a:lvl1pPr>
              <a:defRPr>
                <a:solidFill>
                  <a:srgbClr val="008D36"/>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2A007855-0264-934F-A5EC-6CC34EDAC723}"/>
              </a:ext>
            </a:extLst>
          </p:cNvPr>
          <p:cNvSpPr>
            <a:spLocks noGrp="1"/>
          </p:cNvSpPr>
          <p:nvPr>
            <p:ph sz="half" idx="1"/>
          </p:nvPr>
        </p:nvSpPr>
        <p:spPr>
          <a:xfrm>
            <a:off x="299466" y="1804162"/>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a:extLst>
              <a:ext uri="{FF2B5EF4-FFF2-40B4-BE49-F238E27FC236}">
                <a16:creationId xmlns="" xmlns:a16="http://schemas.microsoft.com/office/drawing/2014/main" id="{5C24353E-2AF1-5448-8495-E4C681C9B36D}"/>
              </a:ext>
            </a:extLst>
          </p:cNvPr>
          <p:cNvSpPr>
            <a:spLocks noGrp="1"/>
          </p:cNvSpPr>
          <p:nvPr>
            <p:ph sz="half" idx="2"/>
          </p:nvPr>
        </p:nvSpPr>
        <p:spPr>
          <a:xfrm>
            <a:off x="4624578" y="1804162"/>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403657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E7D3B33-D35C-7841-81F2-A2DAEEA0B38C}"/>
              </a:ext>
            </a:extLst>
          </p:cNvPr>
          <p:cNvSpPr>
            <a:spLocks noGrp="1"/>
          </p:cNvSpPr>
          <p:nvPr>
            <p:ph type="title"/>
          </p:nvPr>
        </p:nvSpPr>
        <p:spPr>
          <a:xfrm>
            <a:off x="342900" y="365129"/>
            <a:ext cx="8435340" cy="1325563"/>
          </a:xfrm>
        </p:spPr>
        <p:txBody>
          <a:bodyPr/>
          <a:lstStyle>
            <a:lvl1pPr>
              <a:defRPr>
                <a:solidFill>
                  <a:srgbClr val="1D71B8"/>
                </a:solidFill>
              </a:defRPr>
            </a:lvl1pPr>
          </a:lstStyle>
          <a:p>
            <a:r>
              <a:rPr lang="nl-NL" smtClean="0"/>
              <a:t>Klik om de stijl te bewerken</a:t>
            </a:r>
            <a:endParaRPr lang="nl-BE" dirty="0"/>
          </a:p>
        </p:txBody>
      </p:sp>
      <p:sp>
        <p:nvSpPr>
          <p:cNvPr id="3" name="Tijdelijke aanduiding voor tekst 2">
            <a:extLst>
              <a:ext uri="{FF2B5EF4-FFF2-40B4-BE49-F238E27FC236}">
                <a16:creationId xmlns="" xmlns:a16="http://schemas.microsoft.com/office/drawing/2014/main" id="{AC5318D4-C09B-3F46-9C7C-883848775535}"/>
              </a:ext>
            </a:extLst>
          </p:cNvPr>
          <p:cNvSpPr>
            <a:spLocks noGrp="1"/>
          </p:cNvSpPr>
          <p:nvPr>
            <p:ph type="body" idx="1"/>
          </p:nvPr>
        </p:nvSpPr>
        <p:spPr>
          <a:xfrm>
            <a:off x="342900" y="1681163"/>
            <a:ext cx="4155281"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a:extLst>
              <a:ext uri="{FF2B5EF4-FFF2-40B4-BE49-F238E27FC236}">
                <a16:creationId xmlns="" xmlns:a16="http://schemas.microsoft.com/office/drawing/2014/main" id="{9C7EB57C-263D-1645-BDD2-370E1CF1B0F0}"/>
              </a:ext>
            </a:extLst>
          </p:cNvPr>
          <p:cNvSpPr>
            <a:spLocks noGrp="1"/>
          </p:cNvSpPr>
          <p:nvPr>
            <p:ph sz="half" idx="2"/>
          </p:nvPr>
        </p:nvSpPr>
        <p:spPr>
          <a:xfrm>
            <a:off x="342900" y="2505075"/>
            <a:ext cx="415528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a:extLst>
              <a:ext uri="{FF2B5EF4-FFF2-40B4-BE49-F238E27FC236}">
                <a16:creationId xmlns="" xmlns:a16="http://schemas.microsoft.com/office/drawing/2014/main" id="{A1391161-C65D-9E40-AA51-74A27121681F}"/>
              </a:ext>
            </a:extLst>
          </p:cNvPr>
          <p:cNvSpPr>
            <a:spLocks noGrp="1"/>
          </p:cNvSpPr>
          <p:nvPr>
            <p:ph type="body" sz="quarter" idx="3"/>
          </p:nvPr>
        </p:nvSpPr>
        <p:spPr>
          <a:xfrm>
            <a:off x="4629150" y="1681163"/>
            <a:ext cx="4149090"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a:extLst>
              <a:ext uri="{FF2B5EF4-FFF2-40B4-BE49-F238E27FC236}">
                <a16:creationId xmlns="" xmlns:a16="http://schemas.microsoft.com/office/drawing/2014/main" id="{80F01A9C-1EA8-1C4E-B826-E07022A602A7}"/>
              </a:ext>
            </a:extLst>
          </p:cNvPr>
          <p:cNvSpPr>
            <a:spLocks noGrp="1"/>
          </p:cNvSpPr>
          <p:nvPr>
            <p:ph sz="quarter" idx="4"/>
          </p:nvPr>
        </p:nvSpPr>
        <p:spPr>
          <a:xfrm>
            <a:off x="4629150" y="2505075"/>
            <a:ext cx="414909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353988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E7D3B33-D35C-7841-81F2-A2DAEEA0B38C}"/>
              </a:ext>
            </a:extLst>
          </p:cNvPr>
          <p:cNvSpPr>
            <a:spLocks noGrp="1"/>
          </p:cNvSpPr>
          <p:nvPr>
            <p:ph type="title"/>
          </p:nvPr>
        </p:nvSpPr>
        <p:spPr>
          <a:xfrm>
            <a:off x="342900" y="365129"/>
            <a:ext cx="8435340" cy="1325563"/>
          </a:xfrm>
        </p:spPr>
        <p:txBody>
          <a:bodyPr/>
          <a:lstStyle>
            <a:lvl1pPr>
              <a:defRPr>
                <a:solidFill>
                  <a:srgbClr val="008D36"/>
                </a:solidFill>
              </a:defRPr>
            </a:lvl1pPr>
          </a:lstStyle>
          <a:p>
            <a:r>
              <a:rPr lang="nl-NL" smtClean="0"/>
              <a:t>Klik om de stijl te bewerken</a:t>
            </a:r>
            <a:endParaRPr lang="nl-BE" dirty="0"/>
          </a:p>
        </p:txBody>
      </p:sp>
      <p:sp>
        <p:nvSpPr>
          <p:cNvPr id="3" name="Tijdelijke aanduiding voor tekst 2">
            <a:extLst>
              <a:ext uri="{FF2B5EF4-FFF2-40B4-BE49-F238E27FC236}">
                <a16:creationId xmlns="" xmlns:a16="http://schemas.microsoft.com/office/drawing/2014/main" id="{AC5318D4-C09B-3F46-9C7C-883848775535}"/>
              </a:ext>
            </a:extLst>
          </p:cNvPr>
          <p:cNvSpPr>
            <a:spLocks noGrp="1"/>
          </p:cNvSpPr>
          <p:nvPr>
            <p:ph type="body" idx="1"/>
          </p:nvPr>
        </p:nvSpPr>
        <p:spPr>
          <a:xfrm>
            <a:off x="342900" y="1681163"/>
            <a:ext cx="4155281"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a:extLst>
              <a:ext uri="{FF2B5EF4-FFF2-40B4-BE49-F238E27FC236}">
                <a16:creationId xmlns="" xmlns:a16="http://schemas.microsoft.com/office/drawing/2014/main" id="{9C7EB57C-263D-1645-BDD2-370E1CF1B0F0}"/>
              </a:ext>
            </a:extLst>
          </p:cNvPr>
          <p:cNvSpPr>
            <a:spLocks noGrp="1"/>
          </p:cNvSpPr>
          <p:nvPr>
            <p:ph sz="half" idx="2"/>
          </p:nvPr>
        </p:nvSpPr>
        <p:spPr>
          <a:xfrm>
            <a:off x="342900" y="2505075"/>
            <a:ext cx="415528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a:extLst>
              <a:ext uri="{FF2B5EF4-FFF2-40B4-BE49-F238E27FC236}">
                <a16:creationId xmlns="" xmlns:a16="http://schemas.microsoft.com/office/drawing/2014/main" id="{A1391161-C65D-9E40-AA51-74A27121681F}"/>
              </a:ext>
            </a:extLst>
          </p:cNvPr>
          <p:cNvSpPr>
            <a:spLocks noGrp="1"/>
          </p:cNvSpPr>
          <p:nvPr>
            <p:ph type="body" sz="quarter" idx="3"/>
          </p:nvPr>
        </p:nvSpPr>
        <p:spPr>
          <a:xfrm>
            <a:off x="4629150" y="1681163"/>
            <a:ext cx="4149090"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a:extLst>
              <a:ext uri="{FF2B5EF4-FFF2-40B4-BE49-F238E27FC236}">
                <a16:creationId xmlns="" xmlns:a16="http://schemas.microsoft.com/office/drawing/2014/main" id="{80F01A9C-1EA8-1C4E-B826-E07022A602A7}"/>
              </a:ext>
            </a:extLst>
          </p:cNvPr>
          <p:cNvSpPr>
            <a:spLocks noGrp="1"/>
          </p:cNvSpPr>
          <p:nvPr>
            <p:ph sz="quarter" idx="4"/>
          </p:nvPr>
        </p:nvSpPr>
        <p:spPr>
          <a:xfrm>
            <a:off x="4629150" y="2505075"/>
            <a:ext cx="414909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165617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BA918B0-A9AE-5D42-891A-F995CB9EE15E}"/>
              </a:ext>
            </a:extLst>
          </p:cNvPr>
          <p:cNvSpPr>
            <a:spLocks noGrp="1"/>
          </p:cNvSpPr>
          <p:nvPr>
            <p:ph type="title"/>
          </p:nvPr>
        </p:nvSpPr>
        <p:spPr>
          <a:xfrm>
            <a:off x="356620" y="457200"/>
            <a:ext cx="3222403" cy="1600200"/>
          </a:xfrm>
        </p:spPr>
        <p:txBody>
          <a:bodyPr anchor="b"/>
          <a:lstStyle>
            <a:lvl1pPr>
              <a:defRPr sz="3200">
                <a:solidFill>
                  <a:srgbClr val="1D71B8"/>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2F156210-CB6B-244F-80B2-5986809CDAC8}"/>
              </a:ext>
            </a:extLst>
          </p:cNvPr>
          <p:cNvSpPr>
            <a:spLocks noGrp="1"/>
          </p:cNvSpPr>
          <p:nvPr>
            <p:ph idx="1"/>
          </p:nvPr>
        </p:nvSpPr>
        <p:spPr>
          <a:xfrm>
            <a:off x="3887393" y="987434"/>
            <a:ext cx="48977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a:extLst>
              <a:ext uri="{FF2B5EF4-FFF2-40B4-BE49-F238E27FC236}">
                <a16:creationId xmlns="" xmlns:a16="http://schemas.microsoft.com/office/drawing/2014/main" id="{60366BC7-6BA2-7741-A191-5181C7B8625E}"/>
              </a:ext>
            </a:extLst>
          </p:cNvPr>
          <p:cNvSpPr>
            <a:spLocks noGrp="1"/>
          </p:cNvSpPr>
          <p:nvPr>
            <p:ph type="body" sz="half" idx="2"/>
          </p:nvPr>
        </p:nvSpPr>
        <p:spPr>
          <a:xfrm>
            <a:off x="356620" y="2057400"/>
            <a:ext cx="322240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Tree>
    <p:extLst>
      <p:ext uri="{BB962C8B-B14F-4D97-AF65-F5344CB8AC3E}">
        <p14:creationId xmlns:p14="http://schemas.microsoft.com/office/powerpoint/2010/main" val="2168576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BA918B0-A9AE-5D42-891A-F995CB9EE15E}"/>
              </a:ext>
            </a:extLst>
          </p:cNvPr>
          <p:cNvSpPr>
            <a:spLocks noGrp="1"/>
          </p:cNvSpPr>
          <p:nvPr>
            <p:ph type="title"/>
          </p:nvPr>
        </p:nvSpPr>
        <p:spPr>
          <a:xfrm>
            <a:off x="356620" y="457200"/>
            <a:ext cx="3222403" cy="1600200"/>
          </a:xfrm>
        </p:spPr>
        <p:txBody>
          <a:bodyPr anchor="b"/>
          <a:lstStyle>
            <a:lvl1pPr>
              <a:defRPr sz="3200">
                <a:solidFill>
                  <a:srgbClr val="008D36"/>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2F156210-CB6B-244F-80B2-5986809CDAC8}"/>
              </a:ext>
            </a:extLst>
          </p:cNvPr>
          <p:cNvSpPr>
            <a:spLocks noGrp="1"/>
          </p:cNvSpPr>
          <p:nvPr>
            <p:ph idx="1"/>
          </p:nvPr>
        </p:nvSpPr>
        <p:spPr>
          <a:xfrm>
            <a:off x="3887393" y="987434"/>
            <a:ext cx="48977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a:extLst>
              <a:ext uri="{FF2B5EF4-FFF2-40B4-BE49-F238E27FC236}">
                <a16:creationId xmlns="" xmlns:a16="http://schemas.microsoft.com/office/drawing/2014/main" id="{60366BC7-6BA2-7741-A191-5181C7B8625E}"/>
              </a:ext>
            </a:extLst>
          </p:cNvPr>
          <p:cNvSpPr>
            <a:spLocks noGrp="1"/>
          </p:cNvSpPr>
          <p:nvPr>
            <p:ph type="body" sz="half" idx="2"/>
          </p:nvPr>
        </p:nvSpPr>
        <p:spPr>
          <a:xfrm>
            <a:off x="356620" y="2057400"/>
            <a:ext cx="322240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Tree>
    <p:extLst>
      <p:ext uri="{BB962C8B-B14F-4D97-AF65-F5344CB8AC3E}">
        <p14:creationId xmlns:p14="http://schemas.microsoft.com/office/powerpoint/2010/main" val="222733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ekop">
    <p:bg>
      <p:bgPr>
        <a:solidFill>
          <a:srgbClr val="008D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53FD63D-21B6-2A4C-9F65-64D43DE23A09}"/>
              </a:ext>
            </a:extLst>
          </p:cNvPr>
          <p:cNvSpPr>
            <a:spLocks noGrp="1"/>
          </p:cNvSpPr>
          <p:nvPr>
            <p:ph type="title"/>
          </p:nvPr>
        </p:nvSpPr>
        <p:spPr>
          <a:xfrm>
            <a:off x="356616" y="1664033"/>
            <a:ext cx="8435340" cy="2852737"/>
          </a:xfrm>
        </p:spPr>
        <p:txBody>
          <a:bodyPr anchor="b"/>
          <a:lstStyle>
            <a:lvl1pPr>
              <a:defRPr sz="6000">
                <a:solidFill>
                  <a:schemeClr val="bg1"/>
                </a:solidFill>
              </a:defRPr>
            </a:lvl1pPr>
          </a:lstStyle>
          <a:p>
            <a:r>
              <a:rPr lang="nl-NL" smtClean="0"/>
              <a:t>Klik om de stijl te bewerken</a:t>
            </a:r>
            <a:endParaRPr lang="nl-BE" dirty="0"/>
          </a:p>
        </p:txBody>
      </p:sp>
      <p:pic>
        <p:nvPicPr>
          <p:cNvPr id="9" name="Afbeelding 8">
            <a:extLst>
              <a:ext uri="{FF2B5EF4-FFF2-40B4-BE49-F238E27FC236}">
                <a16:creationId xmlns="" xmlns:a16="http://schemas.microsoft.com/office/drawing/2014/main" id="{C2073E8B-C96F-8346-9BE9-96774E90D4E9}"/>
              </a:ext>
            </a:extLst>
          </p:cNvPr>
          <p:cNvPicPr>
            <a:picLocks noChangeAspect="1"/>
          </p:cNvPicPr>
          <p:nvPr userDrawn="1"/>
        </p:nvPicPr>
        <p:blipFill>
          <a:blip r:embed="rId2"/>
          <a:stretch>
            <a:fillRect/>
          </a:stretch>
        </p:blipFill>
        <p:spPr>
          <a:xfrm>
            <a:off x="299700" y="6552000"/>
            <a:ext cx="540000" cy="101818"/>
          </a:xfrm>
          <a:prstGeom prst="rect">
            <a:avLst/>
          </a:prstGeom>
        </p:spPr>
      </p:pic>
    </p:spTree>
    <p:extLst>
      <p:ext uri="{BB962C8B-B14F-4D97-AF65-F5344CB8AC3E}">
        <p14:creationId xmlns:p14="http://schemas.microsoft.com/office/powerpoint/2010/main" val="3929621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9E3784B-54F1-714A-A6F8-822F6231180F}"/>
              </a:ext>
            </a:extLst>
          </p:cNvPr>
          <p:cNvSpPr>
            <a:spLocks noGrp="1"/>
          </p:cNvSpPr>
          <p:nvPr>
            <p:ph type="title"/>
          </p:nvPr>
        </p:nvSpPr>
        <p:spPr>
          <a:xfrm>
            <a:off x="349762" y="457200"/>
            <a:ext cx="3229261" cy="1600200"/>
          </a:xfrm>
        </p:spPr>
        <p:txBody>
          <a:bodyPr anchor="b"/>
          <a:lstStyle>
            <a:lvl1pPr>
              <a:defRPr sz="3200">
                <a:solidFill>
                  <a:srgbClr val="1D71B8"/>
                </a:solidFill>
              </a:defRPr>
            </a:lvl1pPr>
          </a:lstStyle>
          <a:p>
            <a:r>
              <a:rPr lang="nl-NL" smtClean="0"/>
              <a:t>Klik om de stijl te bewerken</a:t>
            </a:r>
            <a:endParaRPr lang="nl-BE" dirty="0"/>
          </a:p>
        </p:txBody>
      </p:sp>
      <p:sp>
        <p:nvSpPr>
          <p:cNvPr id="3" name="Tijdelijke aanduiding voor afbeelding 2">
            <a:extLst>
              <a:ext uri="{FF2B5EF4-FFF2-40B4-BE49-F238E27FC236}">
                <a16:creationId xmlns="" xmlns:a16="http://schemas.microsoft.com/office/drawing/2014/main" id="{C97B7C98-0B60-7B49-AC5A-22D391ACDA0E}"/>
              </a:ext>
            </a:extLst>
          </p:cNvPr>
          <p:cNvSpPr>
            <a:spLocks noGrp="1"/>
          </p:cNvSpPr>
          <p:nvPr>
            <p:ph type="pic" idx="1"/>
          </p:nvPr>
        </p:nvSpPr>
        <p:spPr>
          <a:xfrm>
            <a:off x="3887393" y="987434"/>
            <a:ext cx="489084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a:extLst>
              <a:ext uri="{FF2B5EF4-FFF2-40B4-BE49-F238E27FC236}">
                <a16:creationId xmlns="" xmlns:a16="http://schemas.microsoft.com/office/drawing/2014/main" id="{AEDFED00-5573-B343-B286-D3095BE8F452}"/>
              </a:ext>
            </a:extLst>
          </p:cNvPr>
          <p:cNvSpPr>
            <a:spLocks noGrp="1"/>
          </p:cNvSpPr>
          <p:nvPr>
            <p:ph type="body" sz="half" idx="2"/>
          </p:nvPr>
        </p:nvSpPr>
        <p:spPr>
          <a:xfrm>
            <a:off x="349762" y="2057400"/>
            <a:ext cx="3229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Tree>
    <p:extLst>
      <p:ext uri="{BB962C8B-B14F-4D97-AF65-F5344CB8AC3E}">
        <p14:creationId xmlns:p14="http://schemas.microsoft.com/office/powerpoint/2010/main" val="39774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9E3784B-54F1-714A-A6F8-822F6231180F}"/>
              </a:ext>
            </a:extLst>
          </p:cNvPr>
          <p:cNvSpPr>
            <a:spLocks noGrp="1"/>
          </p:cNvSpPr>
          <p:nvPr>
            <p:ph type="title"/>
          </p:nvPr>
        </p:nvSpPr>
        <p:spPr>
          <a:xfrm>
            <a:off x="349762" y="457200"/>
            <a:ext cx="3229261" cy="1600200"/>
          </a:xfrm>
        </p:spPr>
        <p:txBody>
          <a:bodyPr anchor="b"/>
          <a:lstStyle>
            <a:lvl1pPr>
              <a:defRPr sz="3200">
                <a:solidFill>
                  <a:srgbClr val="008D36"/>
                </a:solidFill>
              </a:defRPr>
            </a:lvl1pPr>
          </a:lstStyle>
          <a:p>
            <a:r>
              <a:rPr lang="nl-NL" smtClean="0"/>
              <a:t>Klik om de stijl te bewerken</a:t>
            </a:r>
            <a:endParaRPr lang="nl-BE" dirty="0"/>
          </a:p>
        </p:txBody>
      </p:sp>
      <p:sp>
        <p:nvSpPr>
          <p:cNvPr id="3" name="Tijdelijke aanduiding voor afbeelding 2">
            <a:extLst>
              <a:ext uri="{FF2B5EF4-FFF2-40B4-BE49-F238E27FC236}">
                <a16:creationId xmlns="" xmlns:a16="http://schemas.microsoft.com/office/drawing/2014/main" id="{C97B7C98-0B60-7B49-AC5A-22D391ACDA0E}"/>
              </a:ext>
            </a:extLst>
          </p:cNvPr>
          <p:cNvSpPr>
            <a:spLocks noGrp="1"/>
          </p:cNvSpPr>
          <p:nvPr>
            <p:ph type="pic" idx="1"/>
          </p:nvPr>
        </p:nvSpPr>
        <p:spPr>
          <a:xfrm>
            <a:off x="3887393" y="987434"/>
            <a:ext cx="489084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a:extLst>
              <a:ext uri="{FF2B5EF4-FFF2-40B4-BE49-F238E27FC236}">
                <a16:creationId xmlns="" xmlns:a16="http://schemas.microsoft.com/office/drawing/2014/main" id="{AEDFED00-5573-B343-B286-D3095BE8F452}"/>
              </a:ext>
            </a:extLst>
          </p:cNvPr>
          <p:cNvSpPr>
            <a:spLocks noGrp="1"/>
          </p:cNvSpPr>
          <p:nvPr>
            <p:ph type="body" sz="half" idx="2"/>
          </p:nvPr>
        </p:nvSpPr>
        <p:spPr>
          <a:xfrm>
            <a:off x="349762" y="2057400"/>
            <a:ext cx="3229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Tree>
    <p:extLst>
      <p:ext uri="{BB962C8B-B14F-4D97-AF65-F5344CB8AC3E}">
        <p14:creationId xmlns:p14="http://schemas.microsoft.com/office/powerpoint/2010/main" val="2817272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07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C0C7AB5-3258-984A-9C97-8167A6F6356B}"/>
              </a:ext>
            </a:extLst>
          </p:cNvPr>
          <p:cNvSpPr>
            <a:spLocks noGrp="1"/>
          </p:cNvSpPr>
          <p:nvPr>
            <p:ph type="title"/>
          </p:nvPr>
        </p:nvSpPr>
        <p:spPr/>
        <p:txBody>
          <a:bodyPr/>
          <a:lstStyle>
            <a:lvl1pPr>
              <a:defRPr>
                <a:solidFill>
                  <a:srgbClr val="1D71B8"/>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D7B9ABE2-FC88-BD43-BFAB-288516B21E75}"/>
              </a:ext>
            </a:extLst>
          </p:cNvPr>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7627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F64E5DD-A03B-DC4B-949F-E498DA9E421A}"/>
              </a:ext>
            </a:extLst>
          </p:cNvPr>
          <p:cNvSpPr>
            <a:spLocks noGrp="1"/>
          </p:cNvSpPr>
          <p:nvPr>
            <p:ph type="title"/>
          </p:nvPr>
        </p:nvSpPr>
        <p:spPr/>
        <p:txBody>
          <a:bodyPr/>
          <a:lstStyle>
            <a:lvl1pPr>
              <a:defRPr>
                <a:solidFill>
                  <a:srgbClr val="1D71B8"/>
                </a:solidFill>
              </a:defRPr>
            </a:lvl1pPr>
          </a:lstStyle>
          <a:p>
            <a:r>
              <a:rPr lang="nl-NL" smtClean="0"/>
              <a:t>Klik om de stijl te bewerken</a:t>
            </a:r>
            <a:endParaRPr lang="nl-BE" dirty="0"/>
          </a:p>
        </p:txBody>
      </p:sp>
    </p:spTree>
    <p:extLst>
      <p:ext uri="{BB962C8B-B14F-4D97-AF65-F5344CB8AC3E}">
        <p14:creationId xmlns:p14="http://schemas.microsoft.com/office/powerpoint/2010/main" val="305573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1F976C5-F5A1-B347-9F9C-F2F998BE908B}"/>
              </a:ext>
            </a:extLst>
          </p:cNvPr>
          <p:cNvSpPr>
            <a:spLocks noGrp="1"/>
          </p:cNvSpPr>
          <p:nvPr>
            <p:ph type="title"/>
          </p:nvPr>
        </p:nvSpPr>
        <p:spPr/>
        <p:txBody>
          <a:bodyPr/>
          <a:lstStyle>
            <a:lvl1pPr>
              <a:defRPr>
                <a:solidFill>
                  <a:srgbClr val="1D71B8"/>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2A007855-0264-934F-A5EC-6CC34EDAC723}"/>
              </a:ext>
            </a:extLst>
          </p:cNvPr>
          <p:cNvSpPr>
            <a:spLocks noGrp="1"/>
          </p:cNvSpPr>
          <p:nvPr>
            <p:ph sz="half" idx="1"/>
          </p:nvPr>
        </p:nvSpPr>
        <p:spPr>
          <a:xfrm>
            <a:off x="299466" y="1804162"/>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a:extLst>
              <a:ext uri="{FF2B5EF4-FFF2-40B4-BE49-F238E27FC236}">
                <a16:creationId xmlns="" xmlns:a16="http://schemas.microsoft.com/office/drawing/2014/main" id="{5C24353E-2AF1-5448-8495-E4C681C9B36D}"/>
              </a:ext>
            </a:extLst>
          </p:cNvPr>
          <p:cNvSpPr>
            <a:spLocks noGrp="1"/>
          </p:cNvSpPr>
          <p:nvPr>
            <p:ph sz="half" idx="2"/>
          </p:nvPr>
        </p:nvSpPr>
        <p:spPr>
          <a:xfrm>
            <a:off x="4624578" y="1804162"/>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99192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C0C7AB5-3258-984A-9C97-8167A6F6356B}"/>
              </a:ext>
            </a:extLst>
          </p:cNvPr>
          <p:cNvSpPr>
            <a:spLocks noGrp="1"/>
          </p:cNvSpPr>
          <p:nvPr>
            <p:ph type="title"/>
          </p:nvPr>
        </p:nvSpPr>
        <p:spPr/>
        <p:txBody>
          <a:bodyPr/>
          <a:lstStyle>
            <a:lvl1pPr>
              <a:defRPr>
                <a:solidFill>
                  <a:srgbClr val="008D36"/>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D7B9ABE2-FC88-BD43-BFAB-288516B21E75}"/>
              </a:ext>
            </a:extLst>
          </p:cNvPr>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95016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Alleen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F64E5DD-A03B-DC4B-949F-E498DA9E421A}"/>
              </a:ext>
            </a:extLst>
          </p:cNvPr>
          <p:cNvSpPr>
            <a:spLocks noGrp="1"/>
          </p:cNvSpPr>
          <p:nvPr>
            <p:ph type="title"/>
          </p:nvPr>
        </p:nvSpPr>
        <p:spPr/>
        <p:txBody>
          <a:bodyPr/>
          <a:lstStyle>
            <a:lvl1pPr>
              <a:defRPr>
                <a:solidFill>
                  <a:srgbClr val="008D36"/>
                </a:solidFill>
              </a:defRPr>
            </a:lvl1pPr>
          </a:lstStyle>
          <a:p>
            <a:r>
              <a:rPr lang="nl-NL" smtClean="0"/>
              <a:t>Klik om de stijl te bewerken</a:t>
            </a:r>
            <a:endParaRPr lang="nl-BE" dirty="0"/>
          </a:p>
        </p:txBody>
      </p:sp>
    </p:spTree>
    <p:extLst>
      <p:ext uri="{BB962C8B-B14F-4D97-AF65-F5344CB8AC3E}">
        <p14:creationId xmlns:p14="http://schemas.microsoft.com/office/powerpoint/2010/main" val="130638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1F976C5-F5A1-B347-9F9C-F2F998BE908B}"/>
              </a:ext>
            </a:extLst>
          </p:cNvPr>
          <p:cNvSpPr>
            <a:spLocks noGrp="1"/>
          </p:cNvSpPr>
          <p:nvPr>
            <p:ph type="title"/>
          </p:nvPr>
        </p:nvSpPr>
        <p:spPr/>
        <p:txBody>
          <a:bodyPr/>
          <a:lstStyle>
            <a:lvl1pPr>
              <a:defRPr>
                <a:solidFill>
                  <a:srgbClr val="008D36"/>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2A007855-0264-934F-A5EC-6CC34EDAC723}"/>
              </a:ext>
            </a:extLst>
          </p:cNvPr>
          <p:cNvSpPr>
            <a:spLocks noGrp="1"/>
          </p:cNvSpPr>
          <p:nvPr>
            <p:ph sz="half" idx="1"/>
          </p:nvPr>
        </p:nvSpPr>
        <p:spPr>
          <a:xfrm>
            <a:off x="299466" y="1804162"/>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a:extLst>
              <a:ext uri="{FF2B5EF4-FFF2-40B4-BE49-F238E27FC236}">
                <a16:creationId xmlns="" xmlns:a16="http://schemas.microsoft.com/office/drawing/2014/main" id="{5C24353E-2AF1-5448-8495-E4C681C9B36D}"/>
              </a:ext>
            </a:extLst>
          </p:cNvPr>
          <p:cNvSpPr>
            <a:spLocks noGrp="1"/>
          </p:cNvSpPr>
          <p:nvPr>
            <p:ph sz="half" idx="2"/>
          </p:nvPr>
        </p:nvSpPr>
        <p:spPr>
          <a:xfrm>
            <a:off x="4624578" y="1804162"/>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24308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0F19F593-FF93-AB40-A810-AE1041F5FFC8}"/>
              </a:ext>
            </a:extLst>
          </p:cNvPr>
          <p:cNvSpPr>
            <a:spLocks noGrp="1"/>
          </p:cNvSpPr>
          <p:nvPr>
            <p:ph type="title"/>
          </p:nvPr>
        </p:nvSpPr>
        <p:spPr>
          <a:xfrm>
            <a:off x="299466" y="365129"/>
            <a:ext cx="849249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a:extLst>
              <a:ext uri="{FF2B5EF4-FFF2-40B4-BE49-F238E27FC236}">
                <a16:creationId xmlns="" xmlns:a16="http://schemas.microsoft.com/office/drawing/2014/main" id="{2A5B8B13-E8BE-4C48-8C18-13868B7C2F6B}"/>
              </a:ext>
            </a:extLst>
          </p:cNvPr>
          <p:cNvSpPr>
            <a:spLocks noGrp="1"/>
          </p:cNvSpPr>
          <p:nvPr>
            <p:ph type="body" idx="1"/>
          </p:nvPr>
        </p:nvSpPr>
        <p:spPr>
          <a:xfrm>
            <a:off x="299466" y="1825625"/>
            <a:ext cx="849249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a:extLst>
              <a:ext uri="{FF2B5EF4-FFF2-40B4-BE49-F238E27FC236}">
                <a16:creationId xmlns="" xmlns:a16="http://schemas.microsoft.com/office/drawing/2014/main" id="{FA6E8D1B-943F-634E-9BF6-1A3EABA651E6}"/>
              </a:ext>
            </a:extLst>
          </p:cNvPr>
          <p:cNvPicPr>
            <a:picLocks noChangeAspect="1"/>
          </p:cNvPicPr>
          <p:nvPr/>
        </p:nvPicPr>
        <p:blipFill>
          <a:blip r:embed="rId18"/>
          <a:stretch>
            <a:fillRect/>
          </a:stretch>
        </p:blipFill>
        <p:spPr>
          <a:xfrm>
            <a:off x="299466" y="6494490"/>
            <a:ext cx="540000" cy="101818"/>
          </a:xfrm>
          <a:prstGeom prst="rect">
            <a:avLst/>
          </a:prstGeom>
        </p:spPr>
      </p:pic>
    </p:spTree>
    <p:extLst>
      <p:ext uri="{BB962C8B-B14F-4D97-AF65-F5344CB8AC3E}">
        <p14:creationId xmlns:p14="http://schemas.microsoft.com/office/powerpoint/2010/main" val="599591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b="1" kern="1200">
          <a:solidFill>
            <a:srgbClr val="2086C5"/>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0F19F593-FF93-AB40-A810-AE1041F5FFC8}"/>
              </a:ext>
            </a:extLst>
          </p:cNvPr>
          <p:cNvSpPr>
            <a:spLocks noGrp="1"/>
          </p:cNvSpPr>
          <p:nvPr>
            <p:ph type="title"/>
          </p:nvPr>
        </p:nvSpPr>
        <p:spPr>
          <a:xfrm>
            <a:off x="299466" y="365129"/>
            <a:ext cx="849249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a:extLst>
              <a:ext uri="{FF2B5EF4-FFF2-40B4-BE49-F238E27FC236}">
                <a16:creationId xmlns="" xmlns:a16="http://schemas.microsoft.com/office/drawing/2014/main" id="{2A5B8B13-E8BE-4C48-8C18-13868B7C2F6B}"/>
              </a:ext>
            </a:extLst>
          </p:cNvPr>
          <p:cNvSpPr>
            <a:spLocks noGrp="1"/>
          </p:cNvSpPr>
          <p:nvPr>
            <p:ph type="body" idx="1"/>
          </p:nvPr>
        </p:nvSpPr>
        <p:spPr>
          <a:xfrm>
            <a:off x="299466" y="1825625"/>
            <a:ext cx="849249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a:extLst>
              <a:ext uri="{FF2B5EF4-FFF2-40B4-BE49-F238E27FC236}">
                <a16:creationId xmlns="" xmlns:a16="http://schemas.microsoft.com/office/drawing/2014/main" id="{FA6E8D1B-943F-634E-9BF6-1A3EABA651E6}"/>
              </a:ext>
            </a:extLst>
          </p:cNvPr>
          <p:cNvPicPr>
            <a:picLocks noChangeAspect="1"/>
          </p:cNvPicPr>
          <p:nvPr/>
        </p:nvPicPr>
        <p:blipFill>
          <a:blip r:embed="rId18"/>
          <a:stretch>
            <a:fillRect/>
          </a:stretch>
        </p:blipFill>
        <p:spPr>
          <a:xfrm>
            <a:off x="299466" y="6494490"/>
            <a:ext cx="540000" cy="101818"/>
          </a:xfrm>
          <a:prstGeom prst="rect">
            <a:avLst/>
          </a:prstGeom>
        </p:spPr>
      </p:pic>
    </p:spTree>
    <p:extLst>
      <p:ext uri="{BB962C8B-B14F-4D97-AF65-F5344CB8AC3E}">
        <p14:creationId xmlns:p14="http://schemas.microsoft.com/office/powerpoint/2010/main" val="20183882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914400" rtl="0" eaLnBrk="1" latinLnBrk="0" hangingPunct="1">
        <a:lnSpc>
          <a:spcPct val="90000"/>
        </a:lnSpc>
        <a:spcBef>
          <a:spcPct val="0"/>
        </a:spcBef>
        <a:buNone/>
        <a:defRPr sz="4400" b="1" kern="1200">
          <a:solidFill>
            <a:srgbClr val="2086C5"/>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onderwijs.vlaanderen.be/nl/coronavirus/coronavirus-2021-2022/coronamaatregelen-schooljaar-2021-2022"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hyperlink" Target="https://onderwijs.vlaanderen.be/nl/nieuws/update-corona-gewijzigde-test-en-quarantainestrategie" TargetMode="External"/><Relationship Id="rId5" Type="http://schemas.openxmlformats.org/officeDocument/2006/relationships/hyperlink" Target="https://www.onderwijs.vlaanderen.be/nl/coronamaatregelen-informatie-voor-scholen?utm_source=Klasse+-+Nieuwsbrieven&amp;utm_campaign=8d03bca318-Klasse_schooldirect_2020_02_28_Extra_COPY_01&amp;utm_medium=email&amp;utm_term=0_b661ff641f-8d03bca318-418683789" TargetMode="External"/><Relationship Id="rId4" Type="http://schemas.openxmlformats.org/officeDocument/2006/relationships/hyperlink" Target="https://www.onderwijs.vlaanderen.be/nl/veelgestelde-vragen-coronamaatregel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sat.info-coronavirus.be/nl/formulier/sat"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hyperlink" Target="https://www.orpha.net/consor/cgi-bin/Disease_Search_List.php?lng=NL" TargetMode="External"/><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hyperlink" Target="http://www.vrijclb.be/thema/vaccinaties" TargetMode="External"/><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32.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p:nvPr/>
        </p:nvPicPr>
        <p:blipFill>
          <a:blip r:embed="rId3"/>
          <a:stretch>
            <a:fillRect/>
          </a:stretch>
        </p:blipFill>
        <p:spPr>
          <a:xfrm>
            <a:off x="7694121" y="5473891"/>
            <a:ext cx="1268015" cy="1092707"/>
          </a:xfrm>
          <a:prstGeom prst="rect">
            <a:avLst/>
          </a:prstGeom>
        </p:spPr>
      </p:pic>
      <p:sp>
        <p:nvSpPr>
          <p:cNvPr id="2" name="Titel 1"/>
          <p:cNvSpPr>
            <a:spLocks noGrp="1"/>
          </p:cNvSpPr>
          <p:nvPr>
            <p:ph type="title"/>
          </p:nvPr>
        </p:nvSpPr>
        <p:spPr/>
        <p:txBody>
          <a:bodyPr/>
          <a:lstStyle/>
          <a:p>
            <a:endParaRPr lang="nl-NL"/>
          </a:p>
        </p:txBody>
      </p:sp>
      <p:pic>
        <p:nvPicPr>
          <p:cNvPr id="3074" name="Picture 2"/>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300038" y="3007519"/>
            <a:ext cx="38862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24388" y="2919787"/>
            <a:ext cx="3886200" cy="211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554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xmlns="" id="{FB48EFB9-13CE-4FE9-A6AE-E3836DD47C1D}"/>
              </a:ext>
            </a:extLst>
          </p:cNvPr>
          <p:cNvSpPr>
            <a:spLocks noGrp="1"/>
          </p:cNvSpPr>
          <p:nvPr>
            <p:ph type="ftr" sz="quarter" idx="4294967295"/>
          </p:nvPr>
        </p:nvSpPr>
        <p:spPr>
          <a:xfrm>
            <a:off x="4686300" y="6356355"/>
            <a:ext cx="3086100" cy="365125"/>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BE" sz="1200" b="0" i="0" u="none" strike="noStrike" kern="1200" cap="none" spc="0" normalizeH="0" baseline="0" noProof="0">
                <a:ln>
                  <a:noFill/>
                </a:ln>
                <a:solidFill>
                  <a:srgbClr val="FFFFFF"/>
                </a:solidFill>
                <a:effectLst/>
                <a:uLnTx/>
                <a:uFillTx/>
                <a:latin typeface="Calibri" panose="020F0502020204030204"/>
                <a:ea typeface="+mn-ea"/>
                <a:cs typeface="+mn-cs"/>
              </a:rPr>
              <a:t>Dr. Harrie Dewitte</a:t>
            </a:r>
          </a:p>
        </p:txBody>
      </p:sp>
      <p:sp>
        <p:nvSpPr>
          <p:cNvPr id="3" name="Tijdelijke aanduiding voor inhoud 2">
            <a:extLst>
              <a:ext uri="{FF2B5EF4-FFF2-40B4-BE49-F238E27FC236}">
                <a16:creationId xmlns:a16="http://schemas.microsoft.com/office/drawing/2014/main" xmlns="" id="{4887DF00-CD4D-4D0A-A8A2-749B56F6B21F}"/>
              </a:ext>
            </a:extLst>
          </p:cNvPr>
          <p:cNvSpPr>
            <a:spLocks noGrp="1"/>
          </p:cNvSpPr>
          <p:nvPr>
            <p:ph idx="1"/>
          </p:nvPr>
        </p:nvSpPr>
        <p:spPr>
          <a:xfrm>
            <a:off x="480060" y="1425682"/>
            <a:ext cx="8663940" cy="3857523"/>
          </a:xfrm>
        </p:spPr>
        <p:txBody>
          <a:bodyPr>
            <a:normAutofit/>
          </a:bodyPr>
          <a:lstStyle/>
          <a:p>
            <a:pPr>
              <a:buFont typeface="Arial" panose="020B0604020202020204" pitchFamily="34" charset="0"/>
              <a:buChar char="•"/>
            </a:pPr>
            <a:r>
              <a:rPr lang="nl-BE" sz="2200" dirty="0" smtClean="0"/>
              <a:t>Geeft na 6-10 dagen al 25x hogere antistof </a:t>
            </a:r>
            <a:r>
              <a:rPr lang="nl-BE" sz="2200" dirty="0" err="1" smtClean="0"/>
              <a:t>titers</a:t>
            </a:r>
            <a:endParaRPr lang="nl-BE" sz="2200" dirty="0" smtClean="0"/>
          </a:p>
          <a:p>
            <a:pPr>
              <a:buFont typeface="Arial" panose="020B0604020202020204" pitchFamily="34" charset="0"/>
              <a:buChar char="•"/>
            </a:pPr>
            <a:r>
              <a:rPr lang="nl-BE" sz="2200" dirty="0" smtClean="0"/>
              <a:t>Bij 60 plussers waren er </a:t>
            </a:r>
          </a:p>
          <a:p>
            <a:pPr lvl="1">
              <a:buFont typeface="Arial" panose="020B0604020202020204" pitchFamily="34" charset="0"/>
              <a:buChar char="•"/>
            </a:pPr>
            <a:r>
              <a:rPr lang="nl-BE" sz="1800" dirty="0" smtClean="0"/>
              <a:t>11 keer minder infecties</a:t>
            </a:r>
          </a:p>
          <a:p>
            <a:pPr lvl="1">
              <a:buFont typeface="Arial" panose="020B0604020202020204" pitchFamily="34" charset="0"/>
              <a:buChar char="•"/>
            </a:pPr>
            <a:r>
              <a:rPr lang="nl-BE" sz="1800" dirty="0" smtClean="0"/>
              <a:t>93% lager risico op hospitalisatie</a:t>
            </a:r>
          </a:p>
          <a:p>
            <a:pPr lvl="1">
              <a:buFont typeface="Arial" panose="020B0604020202020204" pitchFamily="34" charset="0"/>
              <a:buChar char="•"/>
            </a:pPr>
            <a:r>
              <a:rPr lang="nl-BE" sz="1800" dirty="0"/>
              <a:t>92% lager risico op ernstige covid</a:t>
            </a:r>
          </a:p>
          <a:p>
            <a:pPr lvl="1">
              <a:buFont typeface="Arial" panose="020B0604020202020204" pitchFamily="34" charset="0"/>
              <a:buChar char="•"/>
            </a:pPr>
            <a:r>
              <a:rPr lang="nl-BE" sz="1800" dirty="0"/>
              <a:t>81% lager risico op Covid </a:t>
            </a:r>
            <a:r>
              <a:rPr lang="nl-BE" sz="1800" dirty="0" smtClean="0"/>
              <a:t>overlijden</a:t>
            </a:r>
            <a:endParaRPr lang="nl-BE" sz="1800" dirty="0"/>
          </a:p>
          <a:p>
            <a:pPr lvl="1">
              <a:buFont typeface="Arial" panose="020B0604020202020204" pitchFamily="34" charset="0"/>
              <a:buChar char="•"/>
            </a:pPr>
            <a:endParaRPr lang="nl-BE" sz="1800" dirty="0" smtClean="0"/>
          </a:p>
          <a:p>
            <a:pPr marL="457200" lvl="1" indent="0">
              <a:buNone/>
            </a:pPr>
            <a:endParaRPr lang="nl-NL" sz="1800" dirty="0"/>
          </a:p>
        </p:txBody>
      </p:sp>
      <p:sp>
        <p:nvSpPr>
          <p:cNvPr id="2" name="Titel 1">
            <a:extLst>
              <a:ext uri="{FF2B5EF4-FFF2-40B4-BE49-F238E27FC236}">
                <a16:creationId xmlns:a16="http://schemas.microsoft.com/office/drawing/2014/main" xmlns="" id="{E0785A47-E106-4918-9E2D-EC79BBF53911}"/>
              </a:ext>
            </a:extLst>
          </p:cNvPr>
          <p:cNvSpPr>
            <a:spLocks noGrp="1"/>
          </p:cNvSpPr>
          <p:nvPr>
            <p:ph type="title"/>
          </p:nvPr>
        </p:nvSpPr>
        <p:spPr>
          <a:xfrm>
            <a:off x="1225868" y="325374"/>
            <a:ext cx="7749540" cy="925073"/>
          </a:xfrm>
        </p:spPr>
        <p:txBody>
          <a:bodyPr anchor="b">
            <a:normAutofit fontScale="90000"/>
          </a:bodyPr>
          <a:lstStyle/>
          <a:p>
            <a:r>
              <a:rPr lang="nl-NL" sz="4800" b="1" dirty="0"/>
              <a:t>Wat doet een boost  (3° dosis)? </a:t>
            </a:r>
            <a:endParaRPr lang="nl-BE" sz="4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789040"/>
            <a:ext cx="288607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716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785A47-E106-4918-9E2D-EC79BBF53911}"/>
              </a:ext>
            </a:extLst>
          </p:cNvPr>
          <p:cNvSpPr>
            <a:spLocks noGrp="1"/>
          </p:cNvSpPr>
          <p:nvPr>
            <p:ph type="title"/>
          </p:nvPr>
        </p:nvSpPr>
        <p:spPr/>
        <p:txBody>
          <a:bodyPr anchor="b">
            <a:normAutofit/>
          </a:bodyPr>
          <a:lstStyle/>
          <a:p>
            <a:r>
              <a:rPr lang="nl-NL" sz="4800" b="1" dirty="0"/>
              <a:t>Wat doet een boost  (3° dosis)? </a:t>
            </a:r>
            <a:endParaRPr lang="nl-BE" sz="4800" b="1" dirty="0"/>
          </a:p>
        </p:txBody>
      </p:sp>
      <p:sp>
        <p:nvSpPr>
          <p:cNvPr id="10" name="Tijdelijke aanduiding voor tekst 9"/>
          <p:cNvSpPr>
            <a:spLocks noGrp="1"/>
          </p:cNvSpPr>
          <p:nvPr>
            <p:ph type="body" idx="1"/>
          </p:nvPr>
        </p:nvSpPr>
        <p:spPr/>
        <p:txBody>
          <a:bodyPr/>
          <a:lstStyle/>
          <a:p>
            <a:r>
              <a:rPr lang="nl-BE" dirty="0" smtClean="0"/>
              <a:t>Volledig gevaccineerd</a:t>
            </a:r>
            <a:endParaRPr lang="nl-NL" dirty="0"/>
          </a:p>
        </p:txBody>
      </p:sp>
      <p:sp>
        <p:nvSpPr>
          <p:cNvPr id="3" name="Tijdelijke aanduiding voor inhoud 2">
            <a:extLst>
              <a:ext uri="{FF2B5EF4-FFF2-40B4-BE49-F238E27FC236}">
                <a16:creationId xmlns:a16="http://schemas.microsoft.com/office/drawing/2014/main" xmlns="" id="{4887DF00-CD4D-4D0A-A8A2-749B56F6B21F}"/>
              </a:ext>
            </a:extLst>
          </p:cNvPr>
          <p:cNvSpPr>
            <a:spLocks noGrp="1"/>
          </p:cNvSpPr>
          <p:nvPr>
            <p:ph sz="half" idx="2"/>
          </p:nvPr>
        </p:nvSpPr>
        <p:spPr/>
        <p:txBody>
          <a:bodyPr>
            <a:normAutofit/>
          </a:bodyPr>
          <a:lstStyle/>
          <a:p>
            <a:pPr marL="457200" lvl="1" indent="0">
              <a:buNone/>
            </a:pPr>
            <a:endParaRPr lang="nl-BE" sz="1800" dirty="0" smtClean="0"/>
          </a:p>
          <a:p>
            <a:pPr marL="457200" lvl="1" indent="0">
              <a:buNone/>
            </a:pPr>
            <a:endParaRPr lang="nl-NL" sz="1800" dirty="0"/>
          </a:p>
        </p:txBody>
      </p:sp>
      <p:sp>
        <p:nvSpPr>
          <p:cNvPr id="11" name="Tijdelijke aanduiding voor tekst 10"/>
          <p:cNvSpPr>
            <a:spLocks noGrp="1"/>
          </p:cNvSpPr>
          <p:nvPr>
            <p:ph type="body" sz="quarter" idx="3"/>
          </p:nvPr>
        </p:nvSpPr>
        <p:spPr/>
        <p:txBody>
          <a:bodyPr/>
          <a:lstStyle/>
          <a:p>
            <a:r>
              <a:rPr lang="nl-BE" dirty="0" smtClean="0"/>
              <a:t>Plus booster</a:t>
            </a:r>
            <a:endParaRPr lang="nl-NL" dirty="0"/>
          </a:p>
        </p:txBody>
      </p:sp>
      <p:sp>
        <p:nvSpPr>
          <p:cNvPr id="4" name="Tijdelijke aanduiding voor voettekst 3">
            <a:extLst>
              <a:ext uri="{FF2B5EF4-FFF2-40B4-BE49-F238E27FC236}">
                <a16:creationId xmlns:a16="http://schemas.microsoft.com/office/drawing/2014/main" xmlns="" id="{FB48EFB9-13CE-4FE9-A6AE-E3836DD47C1D}"/>
              </a:ext>
            </a:extLst>
          </p:cNvPr>
          <p:cNvSpPr>
            <a:spLocks noGrp="1"/>
          </p:cNvSpPr>
          <p:nvPr>
            <p:ph type="ftr" sz="quarter" idx="4294967295"/>
          </p:nvPr>
        </p:nvSpPr>
        <p:spPr>
          <a:xfrm>
            <a:off x="6057900" y="6356350"/>
            <a:ext cx="3086100" cy="365125"/>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BE" sz="1200" b="0" i="0" u="none" strike="noStrike" kern="1200" cap="none" spc="0" normalizeH="0" baseline="0" noProof="0">
                <a:ln>
                  <a:noFill/>
                </a:ln>
                <a:solidFill>
                  <a:srgbClr val="FFFFFF"/>
                </a:solidFill>
                <a:effectLst/>
                <a:uLnTx/>
                <a:uFillTx/>
                <a:latin typeface="Calibri" panose="020F0502020204030204"/>
                <a:ea typeface="+mn-ea"/>
                <a:cs typeface="+mn-cs"/>
              </a:rPr>
              <a:t>Dr. Harrie Dewitte</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498627"/>
            <a:ext cx="1323975" cy="352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546" y="2793901"/>
            <a:ext cx="1200150" cy="322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4008" y="2793901"/>
            <a:ext cx="960120" cy="323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348880"/>
            <a:ext cx="86409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959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r>
              <a:rPr lang="nl-BE" dirty="0" err="1" smtClean="0"/>
              <a:t>Covidmaatregelen</a:t>
            </a:r>
            <a:r>
              <a:rPr lang="nl-BE" dirty="0" smtClean="0"/>
              <a:t> in onderwijs</a:t>
            </a:r>
            <a:endParaRPr lang="nl-BE" dirty="0"/>
          </a:p>
        </p:txBody>
      </p:sp>
    </p:spTree>
    <p:extLst>
      <p:ext uri="{BB962C8B-B14F-4D97-AF65-F5344CB8AC3E}">
        <p14:creationId xmlns:p14="http://schemas.microsoft.com/office/powerpoint/2010/main" val="3285152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Waarom aanpassingen </a:t>
            </a:r>
            <a:r>
              <a:rPr lang="nl-BE" dirty="0" err="1" smtClean="0"/>
              <a:t>covidmaatregelen</a:t>
            </a:r>
            <a:r>
              <a:rPr lang="nl-BE" dirty="0" smtClean="0"/>
              <a:t>?</a:t>
            </a:r>
            <a:endParaRPr lang="nl-BE" dirty="0"/>
          </a:p>
        </p:txBody>
      </p:sp>
      <p:sp>
        <p:nvSpPr>
          <p:cNvPr id="3" name="Tijdelijke aanduiding voor inhoud 2"/>
          <p:cNvSpPr>
            <a:spLocks noGrp="1"/>
          </p:cNvSpPr>
          <p:nvPr>
            <p:ph idx="1"/>
          </p:nvPr>
        </p:nvSpPr>
        <p:spPr>
          <a:xfrm>
            <a:off x="299472" y="1825628"/>
            <a:ext cx="8202575" cy="3522989"/>
          </a:xfrm>
        </p:spPr>
        <p:txBody>
          <a:bodyPr>
            <a:normAutofit fontScale="85000" lnSpcReduction="20000"/>
          </a:bodyPr>
          <a:lstStyle/>
          <a:p>
            <a:pPr>
              <a:buFont typeface="Arial" panose="020B0604020202020204" pitchFamily="34" charset="0"/>
              <a:buChar char="•"/>
            </a:pPr>
            <a:r>
              <a:rPr lang="nl-BE" dirty="0" smtClean="0"/>
              <a:t>Overleg met </a:t>
            </a:r>
            <a:r>
              <a:rPr lang="nl-BE" dirty="0" err="1" smtClean="0"/>
              <a:t>Domus</a:t>
            </a:r>
            <a:r>
              <a:rPr lang="nl-BE" dirty="0" smtClean="0"/>
              <a:t> </a:t>
            </a:r>
            <a:r>
              <a:rPr lang="nl-BE" dirty="0" err="1" smtClean="0"/>
              <a:t>Medica</a:t>
            </a:r>
            <a:r>
              <a:rPr lang="nl-BE" dirty="0" smtClean="0"/>
              <a:t> en </a:t>
            </a:r>
            <a:r>
              <a:rPr lang="nl-BE" dirty="0" err="1" smtClean="0"/>
              <a:t>Pediatric</a:t>
            </a:r>
            <a:r>
              <a:rPr lang="nl-BE" dirty="0" smtClean="0"/>
              <a:t> </a:t>
            </a:r>
            <a:r>
              <a:rPr lang="nl-BE" dirty="0" err="1" smtClean="0"/>
              <a:t>Task</a:t>
            </a:r>
            <a:r>
              <a:rPr lang="nl-BE" dirty="0" smtClean="0"/>
              <a:t> Force en CLB’s -&gt; Omikron niet beheersbaar met vorige maatregelen.</a:t>
            </a:r>
          </a:p>
          <a:p>
            <a:pPr lvl="1">
              <a:buFont typeface="Arial" panose="020B0604020202020204" pitchFamily="34" charset="0"/>
              <a:buChar char="•"/>
            </a:pPr>
            <a:r>
              <a:rPr lang="nl-BE" dirty="0" smtClean="0"/>
              <a:t>Testbeleid = de facto schoolsluiting</a:t>
            </a:r>
          </a:p>
          <a:p>
            <a:pPr lvl="1">
              <a:buFont typeface="Arial" panose="020B0604020202020204" pitchFamily="34" charset="0"/>
              <a:buChar char="•"/>
            </a:pPr>
            <a:r>
              <a:rPr lang="nl-BE" dirty="0" smtClean="0"/>
              <a:t>Enkel thuis bij symptomen -&gt; rest van maatschappij op slot (niet weerhouden)</a:t>
            </a:r>
          </a:p>
          <a:p>
            <a:pPr>
              <a:buFont typeface="Arial" panose="020B0604020202020204" pitchFamily="34" charset="0"/>
              <a:buChar char="•"/>
            </a:pPr>
            <a:r>
              <a:rPr lang="nl-BE" dirty="0" smtClean="0"/>
              <a:t>Realiteit: moeilijke periode wegens ziekte 25%-30% in combinatie met noodremprocedure</a:t>
            </a:r>
          </a:p>
          <a:p>
            <a:pPr lvl="1">
              <a:buFont typeface="Arial" panose="020B0604020202020204" pitchFamily="34" charset="0"/>
              <a:buChar char="•"/>
            </a:pPr>
            <a:r>
              <a:rPr lang="nl-BE" dirty="0" smtClean="0"/>
              <a:t>Klassluitingen</a:t>
            </a:r>
          </a:p>
          <a:p>
            <a:pPr lvl="1">
              <a:buFont typeface="Arial" panose="020B0604020202020204" pitchFamily="34" charset="0"/>
              <a:buChar char="•"/>
            </a:pPr>
            <a:r>
              <a:rPr lang="nl-BE" dirty="0" smtClean="0"/>
              <a:t>Schoolsluitingen</a:t>
            </a:r>
          </a:p>
          <a:p>
            <a:pPr>
              <a:buFont typeface="Arial" panose="020B0604020202020204" pitchFamily="34" charset="0"/>
              <a:buChar char="•"/>
            </a:pPr>
            <a:r>
              <a:rPr lang="nl-BE" dirty="0" smtClean="0"/>
              <a:t>Economisch belang &gt; epidemische opvolging.</a:t>
            </a:r>
          </a:p>
          <a:p>
            <a:pPr>
              <a:buFont typeface="Arial" panose="020B0604020202020204" pitchFamily="34" charset="0"/>
              <a:buChar char="•"/>
            </a:pPr>
            <a:r>
              <a:rPr lang="nl-BE" dirty="0" smtClean="0"/>
              <a:t>Veel verwarring</a:t>
            </a:r>
          </a:p>
          <a:p>
            <a:pPr marL="0" indent="0">
              <a:buNone/>
            </a:pPr>
            <a:endParaRPr lang="nl-BE" dirty="0" smtClean="0"/>
          </a:p>
          <a:p>
            <a:pPr marL="457200" lvl="1" indent="0">
              <a:buNone/>
            </a:pPr>
            <a:endParaRPr lang="nl-BE" dirty="0"/>
          </a:p>
          <a:p>
            <a:pPr marL="0" indent="0">
              <a:buNone/>
            </a:pPr>
            <a:endParaRPr lang="nl-BE" dirty="0"/>
          </a:p>
        </p:txBody>
      </p:sp>
      <p:pic>
        <p:nvPicPr>
          <p:cNvPr id="5" name="Afbeelding 4"/>
          <p:cNvPicPr/>
          <p:nvPr/>
        </p:nvPicPr>
        <p:blipFill>
          <a:blip r:embed="rId3"/>
          <a:stretch>
            <a:fillRect/>
          </a:stretch>
        </p:blipFill>
        <p:spPr>
          <a:xfrm>
            <a:off x="7694119" y="5473887"/>
            <a:ext cx="1268015" cy="1092707"/>
          </a:xfrm>
          <a:prstGeom prst="rect">
            <a:avLst/>
          </a:prstGeom>
        </p:spPr>
      </p:pic>
    </p:spTree>
    <p:extLst>
      <p:ext uri="{BB962C8B-B14F-4D97-AF65-F5344CB8AC3E}">
        <p14:creationId xmlns:p14="http://schemas.microsoft.com/office/powerpoint/2010/main" val="679093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lstStyle/>
          <a:p>
            <a:r>
              <a:rPr lang="nl-NL" dirty="0" smtClean="0"/>
              <a:t>Recente informatiebronnen</a:t>
            </a:r>
            <a:endParaRPr lang="nl-BE" dirty="0"/>
          </a:p>
        </p:txBody>
      </p:sp>
      <p:sp>
        <p:nvSpPr>
          <p:cNvPr id="3" name="Tijdelijke aanduiding voor inhoud 2"/>
          <p:cNvSpPr>
            <a:spLocks noGrp="1"/>
          </p:cNvSpPr>
          <p:nvPr>
            <p:ph idx="1"/>
          </p:nvPr>
        </p:nvSpPr>
        <p:spPr/>
        <p:txBody>
          <a:bodyPr>
            <a:normAutofit/>
          </a:bodyPr>
          <a:lstStyle/>
          <a:p>
            <a:r>
              <a:rPr lang="nl-NL" u="sng" dirty="0">
                <a:hlinkClick r:id="rId3"/>
              </a:rPr>
              <a:t>Algemene richtlijnen onderwijs jan 2022</a:t>
            </a:r>
            <a:endParaRPr lang="nl-NL" sz="4000" dirty="0"/>
          </a:p>
          <a:p>
            <a:r>
              <a:rPr lang="nl-BE" u="sng" dirty="0">
                <a:hlinkClick r:id="rId4"/>
              </a:rPr>
              <a:t>FAQ’s ouders</a:t>
            </a:r>
            <a:endParaRPr lang="nl-NL" sz="4000" dirty="0"/>
          </a:p>
          <a:p>
            <a:r>
              <a:rPr lang="nl-BE" u="sng" dirty="0">
                <a:hlinkClick r:id="rId5"/>
              </a:rPr>
              <a:t>FAQ’s scholen</a:t>
            </a:r>
            <a:endParaRPr lang="nl-NL" sz="4000" dirty="0"/>
          </a:p>
          <a:p>
            <a:r>
              <a:rPr lang="nl-BE" u="sng" dirty="0">
                <a:hlinkClick r:id="rId6"/>
              </a:rPr>
              <a:t>Quarantaine strategie januari 2022</a:t>
            </a:r>
            <a:endParaRPr lang="nl-NL" sz="4000" dirty="0"/>
          </a:p>
          <a:p>
            <a:pPr marL="0" indent="0">
              <a:buNone/>
            </a:pPr>
            <a:endParaRPr lang="nl-BE" dirty="0" smtClean="0"/>
          </a:p>
        </p:txBody>
      </p:sp>
    </p:spTree>
    <p:extLst>
      <p:ext uri="{BB962C8B-B14F-4D97-AF65-F5344CB8AC3E}">
        <p14:creationId xmlns:p14="http://schemas.microsoft.com/office/powerpoint/2010/main" val="611658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idx="4294967295"/>
          </p:nvPr>
        </p:nvSpPr>
        <p:spPr>
          <a:xfrm>
            <a:off x="0" y="365125"/>
            <a:ext cx="8491538" cy="1325563"/>
          </a:xfrm>
        </p:spPr>
        <p:txBody>
          <a:bodyPr/>
          <a:lstStyle/>
          <a:p>
            <a:r>
              <a:rPr lang="nl-NL" dirty="0" smtClean="0"/>
              <a:t>Huidige corona maatregelen algemeen</a:t>
            </a:r>
            <a:endParaRPr lang="nl-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1772816"/>
            <a:ext cx="6730702" cy="431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8049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F118402-DEA6-4A7D-A65F-693BFF1C6477}"/>
              </a:ext>
            </a:extLst>
          </p:cNvPr>
          <p:cNvSpPr>
            <a:spLocks noGrp="1"/>
          </p:cNvSpPr>
          <p:nvPr>
            <p:ph type="title"/>
          </p:nvPr>
        </p:nvSpPr>
        <p:spPr/>
        <p:txBody>
          <a:bodyPr>
            <a:normAutofit/>
          </a:bodyPr>
          <a:lstStyle/>
          <a:p>
            <a:r>
              <a:rPr lang="nl-NL" sz="4000" dirty="0" smtClean="0"/>
              <a:t>Huidige corona maatregelen: algemeen</a:t>
            </a:r>
            <a:endParaRPr lang="nl-BE" sz="4000" dirty="0"/>
          </a:p>
        </p:txBody>
      </p:sp>
      <p:sp>
        <p:nvSpPr>
          <p:cNvPr id="3" name="Tijdelijke aanduiding voor inhoud 2"/>
          <p:cNvSpPr>
            <a:spLocks noGrp="1"/>
          </p:cNvSpPr>
          <p:nvPr>
            <p:ph idx="1"/>
          </p:nvPr>
        </p:nvSpPr>
        <p:spPr/>
        <p:txBody>
          <a:bodyPr>
            <a:normAutofit fontScale="70000" lnSpcReduction="20000"/>
          </a:bodyPr>
          <a:lstStyle/>
          <a:p>
            <a:pPr>
              <a:buFont typeface="Arial" panose="020B0604020202020204" pitchFamily="34" charset="0"/>
              <a:buChar char="•"/>
            </a:pPr>
            <a:r>
              <a:rPr lang="nl-BE" dirty="0" smtClean="0">
                <a:solidFill>
                  <a:srgbClr val="FF0000"/>
                </a:solidFill>
              </a:rPr>
              <a:t>Zieke leerlingen </a:t>
            </a:r>
            <a:r>
              <a:rPr lang="nl-BE" dirty="0" smtClean="0"/>
              <a:t>moeten </a:t>
            </a:r>
            <a:r>
              <a:rPr lang="nl-BE" dirty="0" smtClean="0">
                <a:solidFill>
                  <a:srgbClr val="FF0000"/>
                </a:solidFill>
              </a:rPr>
              <a:t>thuis</a:t>
            </a:r>
            <a:r>
              <a:rPr lang="nl-BE" dirty="0" smtClean="0"/>
              <a:t> blijven</a:t>
            </a:r>
          </a:p>
          <a:p>
            <a:pPr>
              <a:buFont typeface="Arial" panose="020B0604020202020204" pitchFamily="34" charset="0"/>
              <a:buChar char="•"/>
            </a:pPr>
            <a:r>
              <a:rPr lang="nl-BE" dirty="0" smtClean="0"/>
              <a:t>Bewezen besmetting aantoonbaar &lt; 150 dagen geleden aantoonbaar door</a:t>
            </a:r>
          </a:p>
          <a:p>
            <a:pPr lvl="1">
              <a:buFont typeface="Arial" panose="020B0604020202020204" pitchFamily="34" charset="0"/>
              <a:buChar char="•"/>
            </a:pPr>
            <a:r>
              <a:rPr lang="nl-BE" dirty="0"/>
              <a:t>h</a:t>
            </a:r>
            <a:r>
              <a:rPr lang="nl-BE" dirty="0" smtClean="0"/>
              <a:t>erstelcertificaat na positieve PCR test</a:t>
            </a:r>
          </a:p>
          <a:p>
            <a:pPr lvl="1">
              <a:buFont typeface="Arial" panose="020B0604020202020204" pitchFamily="34" charset="0"/>
              <a:buChar char="•"/>
            </a:pPr>
            <a:r>
              <a:rPr lang="nl-BE" dirty="0" smtClean="0"/>
              <a:t>snelle antigeentest zorgprofessional</a:t>
            </a:r>
          </a:p>
          <a:p>
            <a:pPr>
              <a:buFont typeface="Arial" panose="020B0604020202020204" pitchFamily="34" charset="0"/>
              <a:buChar char="•"/>
            </a:pPr>
            <a:r>
              <a:rPr lang="nl-BE" dirty="0" smtClean="0"/>
              <a:t>LRC = 10 dagen contact met risicopersonen vermijden</a:t>
            </a:r>
          </a:p>
          <a:p>
            <a:pPr>
              <a:buFont typeface="Arial" panose="020B0604020202020204" pitchFamily="34" charset="0"/>
              <a:buChar char="•"/>
            </a:pPr>
            <a:r>
              <a:rPr lang="nl-BE" dirty="0" smtClean="0"/>
              <a:t>HRC buiten school en buiten gezin: </a:t>
            </a:r>
          </a:p>
          <a:p>
            <a:pPr lvl="1">
              <a:buFont typeface="Arial" panose="020B0604020202020204" pitchFamily="34" charset="0"/>
              <a:buChar char="•"/>
            </a:pPr>
            <a:r>
              <a:rPr lang="nl-BE" dirty="0" smtClean="0"/>
              <a:t>de leerling &gt;12 jaar volgt de regel van de maatschappij en blijft HRC</a:t>
            </a:r>
            <a:endParaRPr lang="nl-BE" dirty="0"/>
          </a:p>
          <a:p>
            <a:pPr lvl="1">
              <a:buFont typeface="Arial" panose="020B0604020202020204" pitchFamily="34" charset="0"/>
              <a:buChar char="•"/>
            </a:pPr>
            <a:r>
              <a:rPr lang="nl-BE" dirty="0" smtClean="0"/>
              <a:t>De leerling &lt; 12 jaar: kind wordt beschouwd als LRC </a:t>
            </a:r>
          </a:p>
          <a:p>
            <a:pPr>
              <a:buFont typeface="Arial" panose="020B0604020202020204" pitchFamily="34" charset="0"/>
              <a:buChar char="•"/>
            </a:pPr>
            <a:r>
              <a:rPr lang="nl-BE" dirty="0" smtClean="0"/>
              <a:t>Bij besmetting: </a:t>
            </a:r>
          </a:p>
          <a:p>
            <a:pPr lvl="1">
              <a:buFont typeface="Arial" panose="020B0604020202020204" pitchFamily="34" charset="0"/>
              <a:buChar char="•"/>
            </a:pPr>
            <a:r>
              <a:rPr lang="nl-BE" dirty="0" smtClean="0"/>
              <a:t>na 7 dagen uit isolatie indien 3 dagen koortsvrij en verbetering symptomen </a:t>
            </a:r>
          </a:p>
          <a:p>
            <a:pPr lvl="1">
              <a:buFont typeface="Arial" panose="020B0604020202020204" pitchFamily="34" charset="0"/>
              <a:buChar char="•"/>
            </a:pPr>
            <a:r>
              <a:rPr lang="nl-BE" dirty="0" smtClean="0"/>
              <a:t>plus 3 dagen ‘</a:t>
            </a:r>
            <a:r>
              <a:rPr lang="nl-BE" b="1" dirty="0" smtClean="0"/>
              <a:t>voorzichtigheid</a:t>
            </a:r>
            <a:r>
              <a:rPr lang="nl-BE" dirty="0" smtClean="0"/>
              <a:t>’ </a:t>
            </a:r>
          </a:p>
          <a:p>
            <a:pPr>
              <a:buFont typeface="Arial" panose="020B0604020202020204" pitchFamily="34" charset="0"/>
              <a:buChar char="•"/>
            </a:pPr>
            <a:r>
              <a:rPr lang="nl-BE" dirty="0" smtClean="0"/>
              <a:t>Geen CT voor bussen, enkel in klassen</a:t>
            </a:r>
          </a:p>
          <a:p>
            <a:pPr>
              <a:buFont typeface="Arial" panose="020B0604020202020204" pitchFamily="34" charset="0"/>
              <a:buChar char="•"/>
            </a:pPr>
            <a:r>
              <a:rPr lang="nl-BE" dirty="0" smtClean="0"/>
              <a:t>Concreet in de praktijk:</a:t>
            </a:r>
          </a:p>
          <a:p>
            <a:pPr lvl="1">
              <a:buFont typeface="Arial" panose="020B0604020202020204" pitchFamily="34" charset="0"/>
              <a:buChar char="•"/>
            </a:pPr>
            <a:r>
              <a:rPr lang="nl-BE" dirty="0" smtClean="0"/>
              <a:t>1 index : LRC brief</a:t>
            </a:r>
          </a:p>
          <a:p>
            <a:pPr lvl="1">
              <a:buFont typeface="Arial" panose="020B0604020202020204" pitchFamily="34" charset="0"/>
              <a:buChar char="•"/>
            </a:pPr>
            <a:r>
              <a:rPr lang="nl-BE" dirty="0" smtClean="0"/>
              <a:t>2 of meer indexen: HRC brief</a:t>
            </a:r>
          </a:p>
          <a:p>
            <a:pPr marL="0" indent="0">
              <a:buNone/>
            </a:pPr>
            <a:endParaRPr lang="nl-BE" dirty="0" smtClean="0"/>
          </a:p>
        </p:txBody>
      </p:sp>
    </p:spTree>
    <p:extLst>
      <p:ext uri="{BB962C8B-B14F-4D97-AF65-F5344CB8AC3E}">
        <p14:creationId xmlns:p14="http://schemas.microsoft.com/office/powerpoint/2010/main" val="3665444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normAutofit/>
          </a:bodyPr>
          <a:lstStyle/>
          <a:p>
            <a:r>
              <a:rPr lang="nl-NL" sz="4000" dirty="0" smtClean="0"/>
              <a:t>Huidige corona maatregelen: wat is een ‘zieke leerling’?</a:t>
            </a:r>
            <a:endParaRPr lang="nl-BE" sz="4000"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BE" dirty="0" smtClean="0"/>
              <a:t>Symptomen </a:t>
            </a:r>
            <a:r>
              <a:rPr lang="nl-BE" dirty="0"/>
              <a:t>op school -&gt; </a:t>
            </a:r>
            <a:r>
              <a:rPr lang="nl-BE" dirty="0">
                <a:hlinkClick r:id="rId3"/>
              </a:rPr>
              <a:t>zelfevaluatietool</a:t>
            </a:r>
            <a:r>
              <a:rPr lang="nl-BE" dirty="0"/>
              <a:t> </a:t>
            </a:r>
            <a:r>
              <a:rPr lang="nl-BE" dirty="0" smtClean="0"/>
              <a:t>invullen</a:t>
            </a:r>
          </a:p>
          <a:p>
            <a:pPr lvl="1"/>
            <a:r>
              <a:rPr lang="nl-BE" dirty="0"/>
              <a:t>Koorts (38,0°C en hoger) tenzij de oorzaak van de koorts gekend is, zoals bijvoorbeeld na vaccinatie. </a:t>
            </a:r>
            <a:endParaRPr lang="nl-BE" dirty="0" smtClean="0"/>
          </a:p>
          <a:p>
            <a:pPr lvl="1"/>
            <a:r>
              <a:rPr lang="nl-BE" dirty="0" smtClean="0"/>
              <a:t>Hoesten </a:t>
            </a:r>
            <a:r>
              <a:rPr lang="nl-BE" dirty="0"/>
              <a:t>of problemen met ademhalen. Als de leerling gekend is met deze klachten, kan hij/zij wel naar school tenzij de symptomen plots verergeren; </a:t>
            </a:r>
            <a:endParaRPr lang="nl-BE" dirty="0" smtClean="0"/>
          </a:p>
          <a:p>
            <a:pPr lvl="1"/>
            <a:r>
              <a:rPr lang="nl-BE" dirty="0" smtClean="0"/>
              <a:t>Verkoudheid </a:t>
            </a:r>
            <a:r>
              <a:rPr lang="nl-BE" dirty="0"/>
              <a:t>EN de leerling voelt zich ziek (denk aan spierpijn; vermoeidheid; keelpijn; hoofdpijn; geen eetlust</a:t>
            </a:r>
            <a:r>
              <a:rPr lang="nl-BE" dirty="0" smtClean="0"/>
              <a:t>);</a:t>
            </a:r>
          </a:p>
          <a:p>
            <a:pPr lvl="1"/>
            <a:r>
              <a:rPr lang="nl-BE" dirty="0" smtClean="0"/>
              <a:t>Niet </a:t>
            </a:r>
            <a:r>
              <a:rPr lang="nl-BE" dirty="0"/>
              <a:t>goed meer kunnen ruiken of proeven. </a:t>
            </a:r>
            <a:endParaRPr lang="nl-BE" dirty="0" smtClean="0"/>
          </a:p>
          <a:p>
            <a:pPr marL="0" indent="0">
              <a:buNone/>
            </a:pPr>
            <a:r>
              <a:rPr lang="nl-BE" dirty="0" smtClean="0"/>
              <a:t>Leerlingen </a:t>
            </a:r>
            <a:r>
              <a:rPr lang="nl-BE" dirty="0"/>
              <a:t>met enkel klachten van een verkoudheid mogen naar school als ze zich niet ziek voelen. Verkoudheid = Snot in/uit de neus (kleur maakt niet uit), eventueel met niezen of een kuchje. </a:t>
            </a:r>
          </a:p>
          <a:p>
            <a:pPr marL="0" indent="0">
              <a:buNone/>
            </a:pPr>
            <a:endParaRPr lang="nl-BE" dirty="0" smtClean="0"/>
          </a:p>
        </p:txBody>
      </p:sp>
    </p:spTree>
    <p:extLst>
      <p:ext uri="{BB962C8B-B14F-4D97-AF65-F5344CB8AC3E}">
        <p14:creationId xmlns:p14="http://schemas.microsoft.com/office/powerpoint/2010/main" val="592889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normAutofit/>
          </a:bodyPr>
          <a:lstStyle/>
          <a:p>
            <a:r>
              <a:rPr lang="nl-NL" dirty="0" smtClean="0"/>
              <a:t>Huidige corona maatregelen: wat betekent ‘voorzichtigheid’ </a:t>
            </a:r>
            <a:endParaRPr lang="nl-BE" dirty="0"/>
          </a:p>
        </p:txBody>
      </p:sp>
      <p:sp>
        <p:nvSpPr>
          <p:cNvPr id="3" name="Tijdelijke aanduiding voor inhoud 2"/>
          <p:cNvSpPr>
            <a:spLocks noGrp="1"/>
          </p:cNvSpPr>
          <p:nvPr>
            <p:ph idx="1"/>
          </p:nvPr>
        </p:nvSpPr>
        <p:spPr/>
        <p:txBody>
          <a:bodyPr>
            <a:normAutofit fontScale="70000" lnSpcReduction="20000"/>
          </a:bodyPr>
          <a:lstStyle/>
          <a:p>
            <a:r>
              <a:rPr lang="nl-BE" u="sng" dirty="0" smtClean="0"/>
              <a:t>Individuele </a:t>
            </a:r>
            <a:r>
              <a:rPr lang="nl-BE" dirty="0" smtClean="0"/>
              <a:t>preventieve </a:t>
            </a:r>
            <a:r>
              <a:rPr lang="nl-BE" dirty="0"/>
              <a:t>voorzorgsmaatregelen </a:t>
            </a:r>
            <a:r>
              <a:rPr lang="nl-BE" dirty="0" smtClean="0"/>
              <a:t>bij HRC en vervroegd uit Q of uit isolatie na 7dagen = ‘</a:t>
            </a:r>
            <a:r>
              <a:rPr lang="nl-BE" b="1" dirty="0" smtClean="0"/>
              <a:t>voorzichtigheid</a:t>
            </a:r>
            <a:r>
              <a:rPr lang="nl-BE" dirty="0" smtClean="0"/>
              <a:t>’</a:t>
            </a:r>
            <a:endParaRPr lang="nl-BE" dirty="0"/>
          </a:p>
          <a:p>
            <a:pPr lvl="1"/>
            <a:r>
              <a:rPr lang="nl-BE" dirty="0" smtClean="0"/>
              <a:t>PPF2 masker</a:t>
            </a:r>
          </a:p>
          <a:p>
            <a:pPr lvl="1"/>
            <a:r>
              <a:rPr lang="nl-BE" dirty="0" smtClean="0"/>
              <a:t>geen </a:t>
            </a:r>
            <a:r>
              <a:rPr lang="nl-BE" dirty="0"/>
              <a:t>contact met personen met een verhoogd risico op ernstige ziekte, </a:t>
            </a:r>
          </a:p>
          <a:p>
            <a:pPr lvl="1"/>
            <a:r>
              <a:rPr lang="nl-BE" dirty="0"/>
              <a:t>mondmasker dragen in binnenruimtes buiten de eigen woning </a:t>
            </a:r>
          </a:p>
          <a:p>
            <a:pPr lvl="1"/>
            <a:r>
              <a:rPr lang="nl-BE" dirty="0"/>
              <a:t>geen activiteiten waarbij het dragen van een mondmasker niet mogelijk is (bv restaurantbezoek</a:t>
            </a:r>
            <a:r>
              <a:rPr lang="nl-BE" dirty="0" smtClean="0"/>
              <a:t>).</a:t>
            </a:r>
          </a:p>
          <a:p>
            <a:r>
              <a:rPr lang="nl-BE" u="sng" dirty="0"/>
              <a:t>Collectieve</a:t>
            </a:r>
            <a:r>
              <a:rPr lang="nl-BE" dirty="0"/>
              <a:t> algemene preventieve maatregelen </a:t>
            </a:r>
          </a:p>
          <a:p>
            <a:pPr lvl="1"/>
            <a:r>
              <a:rPr lang="nl-BE" dirty="0" smtClean="0"/>
              <a:t>CO2meting</a:t>
            </a:r>
          </a:p>
          <a:p>
            <a:pPr lvl="2"/>
            <a:r>
              <a:rPr lang="nl-BE" dirty="0" smtClean="0"/>
              <a:t>&gt; 900 </a:t>
            </a:r>
            <a:r>
              <a:rPr lang="nl-BE" dirty="0" err="1" smtClean="0"/>
              <a:t>ppm</a:t>
            </a:r>
            <a:r>
              <a:rPr lang="nl-BE" dirty="0" smtClean="0"/>
              <a:t>: extra ventileren/verluchten</a:t>
            </a:r>
          </a:p>
          <a:p>
            <a:pPr lvl="2"/>
            <a:r>
              <a:rPr lang="nl-BE" dirty="0" smtClean="0"/>
              <a:t>&gt; 1200 </a:t>
            </a:r>
            <a:r>
              <a:rPr lang="nl-BE" dirty="0" err="1" smtClean="0"/>
              <a:t>ppm</a:t>
            </a:r>
            <a:r>
              <a:rPr lang="nl-BE" dirty="0" smtClean="0"/>
              <a:t>: lokaal verlaten</a:t>
            </a:r>
            <a:endParaRPr lang="nl-BE" dirty="0"/>
          </a:p>
          <a:p>
            <a:pPr lvl="1"/>
            <a:r>
              <a:rPr lang="nl-BE" dirty="0"/>
              <a:t>Ventilatie en verluchting</a:t>
            </a:r>
          </a:p>
          <a:p>
            <a:pPr lvl="1"/>
            <a:r>
              <a:rPr lang="nl-BE" dirty="0"/>
              <a:t>Afstand bewaren</a:t>
            </a:r>
          </a:p>
          <a:p>
            <a:pPr lvl="1"/>
            <a:r>
              <a:rPr lang="nl-BE" dirty="0" smtClean="0"/>
              <a:t>Handhygiëne</a:t>
            </a:r>
            <a:endParaRPr lang="nl-BE" dirty="0"/>
          </a:p>
          <a:p>
            <a:r>
              <a:rPr lang="nl-BE" u="sng" dirty="0" smtClean="0"/>
              <a:t>Testbeleid</a:t>
            </a:r>
            <a:r>
              <a:rPr lang="nl-BE" dirty="0" smtClean="0"/>
              <a:t>: PCR keel &gt; neus, zelftest keel&gt;neus</a:t>
            </a:r>
          </a:p>
          <a:p>
            <a:r>
              <a:rPr lang="nl-BE" u="sng" dirty="0" smtClean="0"/>
              <a:t>Extra</a:t>
            </a:r>
            <a:r>
              <a:rPr lang="nl-BE" dirty="0" smtClean="0"/>
              <a:t>: zelftest aanbevolen op zondagavond</a:t>
            </a:r>
            <a:endParaRPr lang="nl-NL" dirty="0"/>
          </a:p>
          <a:p>
            <a:pPr marL="0" indent="0">
              <a:buNone/>
            </a:pPr>
            <a:endParaRPr lang="nl-BE" dirty="0" smtClean="0"/>
          </a:p>
        </p:txBody>
      </p:sp>
    </p:spTree>
    <p:extLst>
      <p:ext uri="{BB962C8B-B14F-4D97-AF65-F5344CB8AC3E}">
        <p14:creationId xmlns:p14="http://schemas.microsoft.com/office/powerpoint/2010/main" val="2856553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lstStyle/>
          <a:p>
            <a:r>
              <a:rPr lang="nl-NL" dirty="0" smtClean="0"/>
              <a:t>Huidige corona maatregelen </a:t>
            </a:r>
            <a:r>
              <a:rPr lang="nl-NL" dirty="0" err="1" smtClean="0"/>
              <a:t>BaO</a:t>
            </a:r>
            <a:endParaRPr lang="nl-BE" dirty="0"/>
          </a:p>
        </p:txBody>
      </p:sp>
      <p:sp>
        <p:nvSpPr>
          <p:cNvPr id="3" name="Tijdelijke aanduiding voor inhoud 2"/>
          <p:cNvSpPr>
            <a:spLocks noGrp="1"/>
          </p:cNvSpPr>
          <p:nvPr>
            <p:ph idx="1"/>
          </p:nvPr>
        </p:nvSpPr>
        <p:spPr/>
        <p:txBody>
          <a:bodyPr>
            <a:normAutofit fontScale="92500" lnSpcReduction="10000"/>
          </a:bodyPr>
          <a:lstStyle/>
          <a:p>
            <a:pPr>
              <a:buFont typeface="Arial" panose="020B0604020202020204" pitchFamily="34" charset="0"/>
              <a:buChar char="•"/>
            </a:pPr>
            <a:r>
              <a:rPr lang="nl-BE" dirty="0" smtClean="0"/>
              <a:t>HRC binnen het gezin (ouder en/of broer/zus is positief): </a:t>
            </a:r>
            <a:r>
              <a:rPr lang="nl-BE" dirty="0" err="1" smtClean="0"/>
              <a:t>cfr</a:t>
            </a:r>
            <a:r>
              <a:rPr lang="nl-BE" dirty="0" smtClean="0"/>
              <a:t>. vaccinatiestatus minst gevaccineerde ouder</a:t>
            </a:r>
          </a:p>
          <a:p>
            <a:pPr>
              <a:buFont typeface="Arial" panose="020B0604020202020204" pitchFamily="34" charset="0"/>
              <a:buChar char="•"/>
            </a:pPr>
            <a:r>
              <a:rPr lang="nl-BE" dirty="0" smtClean="0"/>
              <a:t>Basisonderwijs: (kleuter en lager) </a:t>
            </a:r>
            <a:r>
              <a:rPr lang="nl-BE" b="1" dirty="0" smtClean="0">
                <a:solidFill>
                  <a:srgbClr val="FF0000"/>
                </a:solidFill>
              </a:rPr>
              <a:t>in 1 week (= laatste 7dagen) tijd besmettelijk op school</a:t>
            </a:r>
          </a:p>
          <a:p>
            <a:pPr lvl="1">
              <a:buFont typeface="Arial" panose="020B0604020202020204" pitchFamily="34" charset="0"/>
              <a:buChar char="•"/>
            </a:pPr>
            <a:r>
              <a:rPr lang="nl-BE" dirty="0" smtClean="0"/>
              <a:t>LRC zowel kleuter als lager bij besmetting &lt; 4 leerlingen + leerkracht</a:t>
            </a:r>
          </a:p>
          <a:p>
            <a:pPr lvl="1">
              <a:buFont typeface="Arial" panose="020B0604020202020204" pitchFamily="34" charset="0"/>
              <a:buChar char="•"/>
            </a:pPr>
            <a:r>
              <a:rPr lang="nl-BE" dirty="0" smtClean="0"/>
              <a:t>HRC of noodremprocedure 5 dagen (dag 0= dag melding 4</a:t>
            </a:r>
            <a:r>
              <a:rPr lang="nl-BE" baseline="30000" dirty="0" smtClean="0"/>
              <a:t>de</a:t>
            </a:r>
            <a:r>
              <a:rPr lang="nl-BE" dirty="0" smtClean="0"/>
              <a:t> persoon)</a:t>
            </a:r>
            <a:endParaRPr lang="nl-BE" dirty="0"/>
          </a:p>
          <a:p>
            <a:pPr lvl="2">
              <a:buFont typeface="Arial" panose="020B0604020202020204" pitchFamily="34" charset="0"/>
              <a:buChar char="•"/>
            </a:pPr>
            <a:r>
              <a:rPr lang="nl-BE" dirty="0" smtClean="0"/>
              <a:t>&gt; 4 besmettingen in 1 klas (leerlingen + leerkracht)</a:t>
            </a:r>
          </a:p>
          <a:p>
            <a:pPr lvl="2">
              <a:buFont typeface="Arial" panose="020B0604020202020204" pitchFamily="34" charset="0"/>
              <a:buChar char="•"/>
            </a:pPr>
            <a:r>
              <a:rPr lang="nl-BE" dirty="0" smtClean="0"/>
              <a:t>&gt; 25% leerlingen (leerlingen + leerkracht) in 1 klas (16 </a:t>
            </a:r>
            <a:r>
              <a:rPr lang="nl-BE" dirty="0" err="1" smtClean="0"/>
              <a:t>llg</a:t>
            </a:r>
            <a:r>
              <a:rPr lang="nl-BE" dirty="0" smtClean="0"/>
              <a:t>) </a:t>
            </a:r>
          </a:p>
          <a:p>
            <a:pPr>
              <a:buFont typeface="Arial" panose="020B0604020202020204" pitchFamily="34" charset="0"/>
              <a:buChar char="•"/>
            </a:pPr>
            <a:r>
              <a:rPr lang="nl-BE" dirty="0" smtClean="0"/>
              <a:t>&gt; 6j testen bij symptomen altijd testen</a:t>
            </a:r>
          </a:p>
          <a:p>
            <a:pPr>
              <a:buFont typeface="Arial" panose="020B0604020202020204" pitchFamily="34" charset="0"/>
              <a:buChar char="•"/>
            </a:pPr>
            <a:r>
              <a:rPr lang="nl-BE" dirty="0" smtClean="0"/>
              <a:t>&lt; 6j testen bij symptomen én HRC/LRC</a:t>
            </a:r>
          </a:p>
        </p:txBody>
      </p:sp>
    </p:spTree>
    <p:extLst>
      <p:ext uri="{BB962C8B-B14F-4D97-AF65-F5344CB8AC3E}">
        <p14:creationId xmlns:p14="http://schemas.microsoft.com/office/powerpoint/2010/main" val="3487178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C486A37-5D58-244F-92BF-D62A0534ED12}"/>
              </a:ext>
            </a:extLst>
          </p:cNvPr>
          <p:cNvSpPr>
            <a:spLocks noGrp="1"/>
          </p:cNvSpPr>
          <p:nvPr>
            <p:ph type="ctrTitle"/>
          </p:nvPr>
        </p:nvSpPr>
        <p:spPr>
          <a:xfrm>
            <a:off x="441544" y="1052186"/>
            <a:ext cx="6463430" cy="2768252"/>
          </a:xfrm>
        </p:spPr>
        <p:txBody>
          <a:bodyPr/>
          <a:lstStyle/>
          <a:p>
            <a:r>
              <a:rPr lang="nl-BE" dirty="0" smtClean="0"/>
              <a:t>Update covid op school</a:t>
            </a:r>
            <a:endParaRPr lang="nl-BE" dirty="0">
              <a:solidFill>
                <a:srgbClr val="1D71B8"/>
              </a:solidFill>
            </a:endParaRPr>
          </a:p>
        </p:txBody>
      </p:sp>
      <p:sp>
        <p:nvSpPr>
          <p:cNvPr id="3" name="Ondertitel 2">
            <a:extLst>
              <a:ext uri="{FF2B5EF4-FFF2-40B4-BE49-F238E27FC236}">
                <a16:creationId xmlns="" xmlns:a16="http://schemas.microsoft.com/office/drawing/2014/main" id="{953C8DBC-9C8A-DC46-8AF4-C0ABD107320C}"/>
              </a:ext>
            </a:extLst>
          </p:cNvPr>
          <p:cNvSpPr>
            <a:spLocks noGrp="1"/>
          </p:cNvSpPr>
          <p:nvPr>
            <p:ph type="subTitle" idx="1"/>
          </p:nvPr>
        </p:nvSpPr>
        <p:spPr>
          <a:xfrm>
            <a:off x="441544" y="4224528"/>
            <a:ext cx="6240122" cy="1249346"/>
          </a:xfrm>
        </p:spPr>
        <p:txBody>
          <a:bodyPr>
            <a:normAutofit/>
          </a:bodyPr>
          <a:lstStyle/>
          <a:p>
            <a:r>
              <a:rPr lang="nl-BE" sz="2600" dirty="0" smtClean="0"/>
              <a:t>Januari </a:t>
            </a:r>
            <a:r>
              <a:rPr lang="nl-BE" sz="2600" dirty="0" smtClean="0"/>
              <a:t>2022</a:t>
            </a:r>
          </a:p>
          <a:p>
            <a:r>
              <a:rPr lang="nl-BE" sz="2600" dirty="0" smtClean="0"/>
              <a:t>13 januari: vragen </a:t>
            </a:r>
            <a:r>
              <a:rPr lang="nl-BE" sz="2600" dirty="0" err="1" smtClean="0"/>
              <a:t>webinar</a:t>
            </a:r>
            <a:r>
              <a:rPr lang="nl-BE" sz="2600" dirty="0" smtClean="0"/>
              <a:t> zie slide</a:t>
            </a:r>
            <a:endParaRPr lang="nl-BE" sz="2600" dirty="0" smtClean="0"/>
          </a:p>
        </p:txBody>
      </p:sp>
      <p:pic>
        <p:nvPicPr>
          <p:cNvPr id="6" name="Afbeelding 5"/>
          <p:cNvPicPr/>
          <p:nvPr/>
        </p:nvPicPr>
        <p:blipFill>
          <a:blip r:embed="rId3"/>
          <a:stretch>
            <a:fillRect/>
          </a:stretch>
        </p:blipFill>
        <p:spPr>
          <a:xfrm>
            <a:off x="7694121" y="5473891"/>
            <a:ext cx="1268015" cy="1092707"/>
          </a:xfrm>
          <a:prstGeom prst="rect">
            <a:avLst/>
          </a:prstGeom>
        </p:spPr>
      </p:pic>
    </p:spTree>
    <p:extLst>
      <p:ext uri="{BB962C8B-B14F-4D97-AF65-F5344CB8AC3E}">
        <p14:creationId xmlns:p14="http://schemas.microsoft.com/office/powerpoint/2010/main" val="3575025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normAutofit/>
          </a:bodyPr>
          <a:lstStyle/>
          <a:p>
            <a:r>
              <a:rPr lang="nl-NL" sz="4000" dirty="0" smtClean="0"/>
              <a:t>Voor wie/wat is noodremprocedure in </a:t>
            </a:r>
            <a:r>
              <a:rPr lang="nl-NL" sz="4000" dirty="0" err="1" smtClean="0"/>
              <a:t>BaO</a:t>
            </a:r>
            <a:endParaRPr lang="nl-BE" sz="4000" dirty="0"/>
          </a:p>
        </p:txBody>
      </p:sp>
      <p:sp>
        <p:nvSpPr>
          <p:cNvPr id="3" name="Tijdelijke aanduiding voor inhoud 2"/>
          <p:cNvSpPr>
            <a:spLocks noGrp="1"/>
          </p:cNvSpPr>
          <p:nvPr>
            <p:ph idx="1"/>
          </p:nvPr>
        </p:nvSpPr>
        <p:spPr/>
        <p:txBody>
          <a:bodyPr>
            <a:normAutofit fontScale="92500" lnSpcReduction="20000"/>
          </a:bodyPr>
          <a:lstStyle/>
          <a:p>
            <a:pPr>
              <a:buFont typeface="Arial" panose="020B0604020202020204" pitchFamily="34" charset="0"/>
              <a:buChar char="•"/>
            </a:pPr>
            <a:r>
              <a:rPr lang="nl-BE" dirty="0" smtClean="0"/>
              <a:t>noodremprocedure = 5 dagen Q + 5 dagen ‘voorzichtigheid’</a:t>
            </a:r>
            <a:endParaRPr lang="nl-BE" dirty="0"/>
          </a:p>
          <a:p>
            <a:pPr lvl="2">
              <a:buFont typeface="Arial" panose="020B0604020202020204" pitchFamily="34" charset="0"/>
              <a:buChar char="•"/>
            </a:pPr>
            <a:r>
              <a:rPr lang="nl-BE" dirty="0" smtClean="0"/>
              <a:t>&gt; 4 besmettingen in 1 klas (leerlingen + leerkracht)</a:t>
            </a:r>
          </a:p>
          <a:p>
            <a:pPr lvl="2">
              <a:buFont typeface="Arial" panose="020B0604020202020204" pitchFamily="34" charset="0"/>
              <a:buChar char="•"/>
            </a:pPr>
            <a:r>
              <a:rPr lang="nl-BE" dirty="0" smtClean="0"/>
              <a:t>&gt; 25% leerlingen (leerlingen + leerkracht) in 1 klas (16 </a:t>
            </a:r>
            <a:r>
              <a:rPr lang="nl-BE" dirty="0" err="1" smtClean="0"/>
              <a:t>llg</a:t>
            </a:r>
            <a:r>
              <a:rPr lang="nl-BE" dirty="0" smtClean="0"/>
              <a:t>) </a:t>
            </a:r>
          </a:p>
          <a:p>
            <a:pPr>
              <a:buFont typeface="Arial" panose="020B0604020202020204" pitchFamily="34" charset="0"/>
              <a:buChar char="•"/>
            </a:pPr>
            <a:r>
              <a:rPr lang="nl-BE" dirty="0" smtClean="0"/>
              <a:t>Wie:</a:t>
            </a:r>
          </a:p>
          <a:p>
            <a:pPr lvl="1">
              <a:buFont typeface="Arial" panose="020B0604020202020204" pitchFamily="34" charset="0"/>
              <a:buChar char="•"/>
            </a:pPr>
            <a:r>
              <a:rPr lang="nl-BE" dirty="0" smtClean="0"/>
              <a:t>Kleuterjuf</a:t>
            </a:r>
          </a:p>
          <a:p>
            <a:pPr lvl="1">
              <a:buFont typeface="Arial" panose="020B0604020202020204" pitchFamily="34" charset="0"/>
              <a:buChar char="•"/>
            </a:pPr>
            <a:r>
              <a:rPr lang="nl-BE" dirty="0" smtClean="0"/>
              <a:t>Leerkracht lager onderwijs</a:t>
            </a:r>
          </a:p>
          <a:p>
            <a:pPr lvl="1">
              <a:buFont typeface="Arial" panose="020B0604020202020204" pitchFamily="34" charset="0"/>
              <a:buChar char="•"/>
            </a:pPr>
            <a:r>
              <a:rPr lang="nl-BE" dirty="0" smtClean="0"/>
              <a:t>Kleuters</a:t>
            </a:r>
          </a:p>
          <a:p>
            <a:pPr lvl="1">
              <a:buFont typeface="Arial" panose="020B0604020202020204" pitchFamily="34" charset="0"/>
              <a:buChar char="•"/>
            </a:pPr>
            <a:r>
              <a:rPr lang="nl-BE" dirty="0" smtClean="0"/>
              <a:t>1</a:t>
            </a:r>
            <a:r>
              <a:rPr lang="nl-BE" baseline="30000" dirty="0" smtClean="0"/>
              <a:t>ste</a:t>
            </a:r>
            <a:r>
              <a:rPr lang="nl-BE" dirty="0" smtClean="0"/>
              <a:t> tem 6</a:t>
            </a:r>
            <a:r>
              <a:rPr lang="nl-BE" baseline="30000" dirty="0" smtClean="0"/>
              <a:t>de</a:t>
            </a:r>
            <a:r>
              <a:rPr lang="nl-BE" dirty="0" smtClean="0"/>
              <a:t> </a:t>
            </a:r>
            <a:r>
              <a:rPr lang="nl-BE" dirty="0" err="1" smtClean="0"/>
              <a:t>lj</a:t>
            </a:r>
            <a:endParaRPr lang="nl-BE" dirty="0" smtClean="0"/>
          </a:p>
          <a:p>
            <a:pPr lvl="1">
              <a:buFont typeface="Arial" panose="020B0604020202020204" pitchFamily="34" charset="0"/>
              <a:buChar char="•"/>
            </a:pPr>
            <a:r>
              <a:rPr lang="nl-BE" dirty="0" smtClean="0"/>
              <a:t>kinderopvang</a:t>
            </a:r>
          </a:p>
          <a:p>
            <a:pPr>
              <a:buFont typeface="Arial" panose="020B0604020202020204" pitchFamily="34" charset="0"/>
              <a:buChar char="•"/>
            </a:pPr>
            <a:r>
              <a:rPr lang="nl-BE" dirty="0" smtClean="0"/>
              <a:t>Geen uitzonderingen</a:t>
            </a:r>
          </a:p>
          <a:p>
            <a:pPr lvl="1">
              <a:buFont typeface="Arial" panose="020B0604020202020204" pitchFamily="34" charset="0"/>
              <a:buChar char="•"/>
            </a:pPr>
            <a:r>
              <a:rPr lang="nl-BE" dirty="0" smtClean="0"/>
              <a:t>Vaccinatie/herstelcertificaat geen recht om naar school te gaan</a:t>
            </a:r>
          </a:p>
          <a:p>
            <a:pPr>
              <a:buFont typeface="Arial" panose="020B0604020202020204" pitchFamily="34" charset="0"/>
              <a:buChar char="•"/>
            </a:pPr>
            <a:r>
              <a:rPr lang="nl-BE" dirty="0" smtClean="0"/>
              <a:t>Wie mag wel naar school: personen die niet op school/klas waren in die tijdspanne van 7 dagen.</a:t>
            </a:r>
          </a:p>
        </p:txBody>
      </p:sp>
    </p:spTree>
    <p:extLst>
      <p:ext uri="{BB962C8B-B14F-4D97-AF65-F5344CB8AC3E}">
        <p14:creationId xmlns:p14="http://schemas.microsoft.com/office/powerpoint/2010/main" val="587050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normAutofit/>
          </a:bodyPr>
          <a:lstStyle/>
          <a:p>
            <a:r>
              <a:rPr lang="nl-NL" sz="4000" dirty="0" smtClean="0"/>
              <a:t>Huidige corona maatregelen: algemeen</a:t>
            </a:r>
            <a:endParaRPr lang="nl-BE" sz="4000" dirty="0"/>
          </a:p>
        </p:txBody>
      </p:sp>
      <p:sp>
        <p:nvSpPr>
          <p:cNvPr id="3" name="Tijdelijke aanduiding voor inhoud 2"/>
          <p:cNvSpPr>
            <a:spLocks noGrp="1"/>
          </p:cNvSpPr>
          <p:nvPr>
            <p:ph idx="1"/>
          </p:nvPr>
        </p:nvSpPr>
        <p:spPr>
          <a:xfrm>
            <a:off x="251520" y="1772816"/>
            <a:ext cx="8492490" cy="4351338"/>
          </a:xfrm>
        </p:spPr>
        <p:txBody>
          <a:bodyPr/>
          <a:lstStyle/>
          <a:p>
            <a:pPr lvl="0"/>
            <a:endParaRPr lang="nl-NL" dirty="0"/>
          </a:p>
          <a:p>
            <a:endParaRPr lang="nl-NL" dirty="0"/>
          </a:p>
        </p:txBody>
      </p:sp>
      <p:graphicFrame>
        <p:nvGraphicFramePr>
          <p:cNvPr id="5" name="Diagram 4"/>
          <p:cNvGraphicFramePr/>
          <p:nvPr>
            <p:extLst>
              <p:ext uri="{D42A27DB-BD31-4B8C-83A1-F6EECF244321}">
                <p14:modId xmlns:p14="http://schemas.microsoft.com/office/powerpoint/2010/main" val="1551168980"/>
              </p:ext>
            </p:extLst>
          </p:nvPr>
        </p:nvGraphicFramePr>
        <p:xfrm>
          <a:off x="1374775" y="1828800"/>
          <a:ext cx="6394450" cy="43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4646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normAutofit/>
          </a:bodyPr>
          <a:lstStyle/>
          <a:p>
            <a:r>
              <a:rPr lang="nl-NL" sz="4000" dirty="0" smtClean="0"/>
              <a:t>Huidige corona maatregelen: algemeen</a:t>
            </a:r>
            <a:endParaRPr lang="nl-BE" sz="4000"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4104402641"/>
              </p:ext>
            </p:extLst>
          </p:nvPr>
        </p:nvGraphicFramePr>
        <p:xfrm>
          <a:off x="300038" y="1825624"/>
          <a:ext cx="8491537" cy="4627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5747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normAutofit/>
          </a:bodyPr>
          <a:lstStyle/>
          <a:p>
            <a:r>
              <a:rPr lang="nl-NL" sz="3200" dirty="0" smtClean="0"/>
              <a:t>Huidige corona maatregelen </a:t>
            </a:r>
            <a:r>
              <a:rPr lang="nl-NL" sz="3200" dirty="0" err="1" smtClean="0"/>
              <a:t>BaO</a:t>
            </a:r>
            <a:r>
              <a:rPr lang="nl-NL" sz="3200" dirty="0" smtClean="0"/>
              <a:t>: leerkrachten HRC </a:t>
            </a:r>
            <a:r>
              <a:rPr lang="nl-NL" sz="3200" dirty="0" err="1" smtClean="0"/>
              <a:t>uitgez</a:t>
            </a:r>
            <a:r>
              <a:rPr lang="nl-NL" sz="3200" dirty="0" smtClean="0"/>
              <a:t>. </a:t>
            </a:r>
            <a:r>
              <a:rPr lang="nl-NL" sz="3200" dirty="0" err="1" smtClean="0"/>
              <a:t>klasQ</a:t>
            </a:r>
            <a:endParaRPr lang="nl-BE" sz="3200"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421312308"/>
              </p:ext>
            </p:extLst>
          </p:nvPr>
        </p:nvGraphicFramePr>
        <p:xfrm>
          <a:off x="300038" y="1825625"/>
          <a:ext cx="849153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5033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lstStyle/>
          <a:p>
            <a:r>
              <a:rPr lang="nl-NL" dirty="0" smtClean="0"/>
              <a:t>Huidige corona maatregelen </a:t>
            </a:r>
            <a:r>
              <a:rPr lang="nl-NL" dirty="0" err="1" smtClean="0"/>
              <a:t>BaO</a:t>
            </a:r>
            <a:endParaRPr lang="nl-BE"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062141090"/>
              </p:ext>
            </p:extLst>
          </p:nvPr>
        </p:nvGraphicFramePr>
        <p:xfrm>
          <a:off x="300038" y="1825625"/>
          <a:ext cx="849153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7161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lstStyle/>
          <a:p>
            <a:r>
              <a:rPr lang="nl-NL" dirty="0" smtClean="0"/>
              <a:t>Huidige corona maatregelen </a:t>
            </a:r>
            <a:r>
              <a:rPr lang="nl-NL" dirty="0" err="1" smtClean="0"/>
              <a:t>BaO</a:t>
            </a:r>
            <a:endParaRPr lang="nl-BE" dirty="0"/>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823639545"/>
              </p:ext>
            </p:extLst>
          </p:nvPr>
        </p:nvGraphicFramePr>
        <p:xfrm>
          <a:off x="300038" y="1825625"/>
          <a:ext cx="849153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9009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lstStyle/>
          <a:p>
            <a:r>
              <a:rPr lang="nl-NL" dirty="0" smtClean="0"/>
              <a:t>Huidige corona maatregelen </a:t>
            </a:r>
            <a:r>
              <a:rPr lang="nl-NL" dirty="0" err="1" smtClean="0"/>
              <a:t>BaO</a:t>
            </a:r>
            <a:endParaRPr lang="nl-BE"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298954768"/>
              </p:ext>
            </p:extLst>
          </p:nvPr>
        </p:nvGraphicFramePr>
        <p:xfrm>
          <a:off x="300038" y="1825625"/>
          <a:ext cx="849153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7309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lstStyle/>
          <a:p>
            <a:r>
              <a:rPr lang="nl-NL" dirty="0" smtClean="0"/>
              <a:t>Huidige corona maatregelen internaten</a:t>
            </a:r>
            <a:endParaRPr lang="nl-BE"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86797113"/>
              </p:ext>
            </p:extLst>
          </p:nvPr>
        </p:nvGraphicFramePr>
        <p:xfrm>
          <a:off x="300038" y="1825625"/>
          <a:ext cx="849153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6371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lstStyle/>
          <a:p>
            <a:r>
              <a:rPr lang="nl-NL" dirty="0" smtClean="0"/>
              <a:t>Samenwerking met CLB</a:t>
            </a:r>
            <a:endParaRPr lang="nl-BE" dirty="0"/>
          </a:p>
        </p:txBody>
      </p:sp>
      <p:sp>
        <p:nvSpPr>
          <p:cNvPr id="3" name="Tijdelijke aanduiding voor inhoud 2"/>
          <p:cNvSpPr>
            <a:spLocks noGrp="1"/>
          </p:cNvSpPr>
          <p:nvPr>
            <p:ph idx="1"/>
          </p:nvPr>
        </p:nvSpPr>
        <p:spPr/>
        <p:txBody>
          <a:bodyPr>
            <a:normAutofit fontScale="85000" lnSpcReduction="20000"/>
          </a:bodyPr>
          <a:lstStyle/>
          <a:p>
            <a:r>
              <a:rPr lang="nl-BE" dirty="0" smtClean="0"/>
              <a:t>Covidteam op volle kracht</a:t>
            </a:r>
          </a:p>
          <a:p>
            <a:pPr lvl="1"/>
            <a:r>
              <a:rPr lang="nl-BE" dirty="0" smtClean="0"/>
              <a:t>Individuele meldingen via LARS/Zorgatlas</a:t>
            </a:r>
          </a:p>
          <a:p>
            <a:pPr lvl="1"/>
            <a:r>
              <a:rPr lang="nl-BE" dirty="0" smtClean="0"/>
              <a:t>Individuele CT bij discussies</a:t>
            </a:r>
          </a:p>
          <a:p>
            <a:r>
              <a:rPr lang="nl-BE" dirty="0" smtClean="0"/>
              <a:t>Collectieve CT i.s.m. school</a:t>
            </a:r>
          </a:p>
          <a:p>
            <a:pPr lvl="1"/>
            <a:r>
              <a:rPr lang="nl-BE" dirty="0" smtClean="0"/>
              <a:t>Noodremprocedure via </a:t>
            </a:r>
            <a:r>
              <a:rPr lang="nl-BE" dirty="0" err="1" smtClean="0"/>
              <a:t>webformulier</a:t>
            </a:r>
            <a:endParaRPr lang="nl-BE" dirty="0" smtClean="0"/>
          </a:p>
          <a:p>
            <a:pPr lvl="1"/>
            <a:r>
              <a:rPr lang="nl-BE" dirty="0" smtClean="0"/>
              <a:t>HRC via mailbox doorgeven</a:t>
            </a:r>
          </a:p>
          <a:p>
            <a:pPr lvl="1"/>
            <a:r>
              <a:rPr lang="nl-BE" dirty="0" smtClean="0"/>
              <a:t>Aangepaste brieven op website</a:t>
            </a:r>
          </a:p>
          <a:p>
            <a:pPr lvl="1"/>
            <a:r>
              <a:rPr lang="nl-BE" dirty="0" smtClean="0"/>
              <a:t>Gecontroleerd leerlingen naar huis laten gaan</a:t>
            </a:r>
          </a:p>
          <a:p>
            <a:r>
              <a:rPr lang="nl-BE" dirty="0" smtClean="0"/>
              <a:t>Weekend: </a:t>
            </a:r>
          </a:p>
          <a:p>
            <a:pPr lvl="1"/>
            <a:r>
              <a:rPr lang="nl-BE" dirty="0" smtClean="0"/>
              <a:t>zaterdag </a:t>
            </a:r>
            <a:r>
              <a:rPr lang="nl-BE" dirty="0" err="1" smtClean="0"/>
              <a:t>admin</a:t>
            </a:r>
            <a:r>
              <a:rPr lang="nl-BE" dirty="0" smtClean="0"/>
              <a:t> CLB </a:t>
            </a:r>
          </a:p>
          <a:p>
            <a:pPr lvl="1"/>
            <a:r>
              <a:rPr lang="nl-BE" dirty="0" smtClean="0"/>
              <a:t>zondagvoormiddag contact met school</a:t>
            </a:r>
          </a:p>
          <a:p>
            <a:r>
              <a:rPr lang="nl-BE" dirty="0" smtClean="0"/>
              <a:t>Vragen via mailbox</a:t>
            </a:r>
          </a:p>
          <a:p>
            <a:r>
              <a:rPr lang="nl-BE" dirty="0" smtClean="0"/>
              <a:t>Overleg covidteam – school – M-SPOC indien grote uitval</a:t>
            </a:r>
          </a:p>
        </p:txBody>
      </p:sp>
    </p:spTree>
    <p:extLst>
      <p:ext uri="{BB962C8B-B14F-4D97-AF65-F5344CB8AC3E}">
        <p14:creationId xmlns:p14="http://schemas.microsoft.com/office/powerpoint/2010/main" val="1350105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lstStyle/>
          <a:p>
            <a:r>
              <a:rPr lang="nl-NL" dirty="0" smtClean="0"/>
              <a:t>Tips voor scholen</a:t>
            </a:r>
            <a:endParaRPr lang="nl-BE" dirty="0"/>
          </a:p>
        </p:txBody>
      </p:sp>
      <p:sp>
        <p:nvSpPr>
          <p:cNvPr id="3" name="Tijdelijke aanduiding voor inhoud 2"/>
          <p:cNvSpPr>
            <a:spLocks noGrp="1"/>
          </p:cNvSpPr>
          <p:nvPr>
            <p:ph idx="1"/>
          </p:nvPr>
        </p:nvSpPr>
        <p:spPr/>
        <p:txBody>
          <a:bodyPr>
            <a:normAutofit lnSpcReduction="10000"/>
          </a:bodyPr>
          <a:lstStyle/>
          <a:p>
            <a:r>
              <a:rPr lang="nl-BE" dirty="0" smtClean="0"/>
              <a:t>Voorzien op personeelsuitval van 25% tot 30% volgende weken.</a:t>
            </a:r>
          </a:p>
          <a:p>
            <a:pPr lvl="1"/>
            <a:r>
              <a:rPr lang="nl-BE" dirty="0" smtClean="0"/>
              <a:t>Vermijd veel </a:t>
            </a:r>
            <a:r>
              <a:rPr lang="nl-BE" dirty="0" err="1" smtClean="0"/>
              <a:t>llg</a:t>
            </a:r>
            <a:r>
              <a:rPr lang="nl-BE" dirty="0" smtClean="0"/>
              <a:t> in studiezalen</a:t>
            </a:r>
          </a:p>
          <a:p>
            <a:pPr lvl="1"/>
            <a:r>
              <a:rPr lang="nl-BE" dirty="0" smtClean="0"/>
              <a:t>Eventueel start en eind uur thuis laten van leerlingen</a:t>
            </a:r>
          </a:p>
          <a:p>
            <a:pPr lvl="1"/>
            <a:r>
              <a:rPr lang="nl-BE" dirty="0" smtClean="0"/>
              <a:t>Kwetsbare </a:t>
            </a:r>
            <a:r>
              <a:rPr lang="nl-BE" dirty="0" err="1" smtClean="0"/>
              <a:t>llg</a:t>
            </a:r>
            <a:r>
              <a:rPr lang="nl-BE" dirty="0" smtClean="0"/>
              <a:t> zoveel mogelijk kans op fysiek onderwijs voorzien</a:t>
            </a:r>
          </a:p>
          <a:p>
            <a:pPr lvl="1"/>
            <a:r>
              <a:rPr lang="nl-BE" dirty="0" err="1" smtClean="0"/>
              <a:t>Duurtijd</a:t>
            </a:r>
            <a:r>
              <a:rPr lang="nl-BE" dirty="0" smtClean="0"/>
              <a:t> isolatie 7 dagen (weekperiode voor afstandsonderwijs voorzien).</a:t>
            </a:r>
          </a:p>
          <a:p>
            <a:pPr lvl="1"/>
            <a:r>
              <a:rPr lang="nl-BE" dirty="0" smtClean="0"/>
              <a:t>Schakel plan per school nodig, gebruik vorige ervaringen</a:t>
            </a:r>
          </a:p>
          <a:p>
            <a:r>
              <a:rPr lang="nl-BE" dirty="0" smtClean="0"/>
              <a:t>Mildheid voor elkaar en zelfzorg</a:t>
            </a:r>
          </a:p>
          <a:p>
            <a:r>
              <a:rPr lang="nl-BE" dirty="0" smtClean="0"/>
              <a:t>Niet te strak ‘controleren’ -&gt; niet houdbaar</a:t>
            </a:r>
            <a:endParaRPr lang="nl-NL" dirty="0"/>
          </a:p>
        </p:txBody>
      </p:sp>
    </p:spTree>
    <p:extLst>
      <p:ext uri="{BB962C8B-B14F-4D97-AF65-F5344CB8AC3E}">
        <p14:creationId xmlns:p14="http://schemas.microsoft.com/office/powerpoint/2010/main" val="4286934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vandaag?</a:t>
            </a:r>
            <a:endParaRPr lang="nl-BE" dirty="0"/>
          </a:p>
        </p:txBody>
      </p:sp>
      <p:sp>
        <p:nvSpPr>
          <p:cNvPr id="3" name="Tijdelijke aanduiding voor inhoud 2"/>
          <p:cNvSpPr>
            <a:spLocks noGrp="1"/>
          </p:cNvSpPr>
          <p:nvPr>
            <p:ph idx="1"/>
          </p:nvPr>
        </p:nvSpPr>
        <p:spPr>
          <a:xfrm>
            <a:off x="299472" y="1825628"/>
            <a:ext cx="8202575" cy="3522989"/>
          </a:xfrm>
        </p:spPr>
        <p:txBody>
          <a:bodyPr>
            <a:normAutofit fontScale="92500" lnSpcReduction="20000"/>
          </a:bodyPr>
          <a:lstStyle/>
          <a:p>
            <a:pPr marL="514350" indent="-514350">
              <a:buAutoNum type="arabicPeriod"/>
            </a:pPr>
            <a:r>
              <a:rPr lang="nl-BE" dirty="0" smtClean="0"/>
              <a:t>Hoe houden we gezondheidszorg overeind?</a:t>
            </a:r>
          </a:p>
          <a:p>
            <a:pPr marL="0" indent="0">
              <a:buNone/>
            </a:pPr>
            <a:r>
              <a:rPr lang="nl-BE" dirty="0" smtClean="0"/>
              <a:t> -&gt; Viruscirculatie beperken</a:t>
            </a:r>
          </a:p>
          <a:p>
            <a:pPr lvl="1">
              <a:buFont typeface="Arial" panose="020B0604020202020204" pitchFamily="34" charset="0"/>
              <a:buChar char="•"/>
            </a:pPr>
            <a:r>
              <a:rPr lang="nl-BE" dirty="0" smtClean="0"/>
              <a:t>Omikron: stand van zaken</a:t>
            </a:r>
          </a:p>
          <a:p>
            <a:pPr lvl="1">
              <a:buFont typeface="Arial" panose="020B0604020202020204" pitchFamily="34" charset="0"/>
              <a:buChar char="•"/>
            </a:pPr>
            <a:r>
              <a:rPr lang="nl-BE" dirty="0" smtClean="0"/>
              <a:t>Covid maatregelen in onderwijs</a:t>
            </a:r>
          </a:p>
          <a:p>
            <a:pPr lvl="1">
              <a:buFont typeface="Arial" panose="020B0604020202020204" pitchFamily="34" charset="0"/>
              <a:buChar char="•"/>
            </a:pPr>
            <a:r>
              <a:rPr lang="nl-BE" dirty="0" smtClean="0"/>
              <a:t>Kinderen en vaccinatie</a:t>
            </a:r>
          </a:p>
          <a:p>
            <a:pPr marL="0" indent="0">
              <a:buNone/>
            </a:pPr>
            <a:r>
              <a:rPr lang="nl-BE" dirty="0" smtClean="0"/>
              <a:t>2. Hoe houden we ontwikkelingskansen leerlingen optimaal ondanks dat mentale gezondheid chronisch onder druk staat?</a:t>
            </a:r>
          </a:p>
          <a:p>
            <a:pPr lvl="1">
              <a:buFont typeface="Arial" panose="020B0604020202020204" pitchFamily="34" charset="0"/>
              <a:buChar char="•"/>
            </a:pPr>
            <a:r>
              <a:rPr lang="nl-BE" dirty="0" smtClean="0"/>
              <a:t>Mentale weerslag: stand van zaken</a:t>
            </a:r>
          </a:p>
          <a:p>
            <a:pPr lvl="1">
              <a:buFont typeface="Arial" panose="020B0604020202020204" pitchFamily="34" charset="0"/>
              <a:buChar char="•"/>
            </a:pPr>
            <a:r>
              <a:rPr lang="nl-BE" dirty="0" smtClean="0"/>
              <a:t>Van kwetsbaar naar weerbaar: team veerkracht</a:t>
            </a:r>
          </a:p>
          <a:p>
            <a:pPr marL="0" indent="0">
              <a:buNone/>
            </a:pPr>
            <a:endParaRPr lang="nl-BE" dirty="0" smtClean="0"/>
          </a:p>
          <a:p>
            <a:pPr marL="457200" lvl="1" indent="0">
              <a:buNone/>
            </a:pPr>
            <a:endParaRPr lang="nl-BE" dirty="0"/>
          </a:p>
          <a:p>
            <a:pPr marL="0" indent="0">
              <a:buNone/>
            </a:pPr>
            <a:endParaRPr lang="nl-BE" dirty="0"/>
          </a:p>
        </p:txBody>
      </p:sp>
      <p:pic>
        <p:nvPicPr>
          <p:cNvPr id="5" name="Afbeelding 4"/>
          <p:cNvPicPr/>
          <p:nvPr/>
        </p:nvPicPr>
        <p:blipFill>
          <a:blip r:embed="rId3"/>
          <a:stretch>
            <a:fillRect/>
          </a:stretch>
        </p:blipFill>
        <p:spPr>
          <a:xfrm>
            <a:off x="7694119" y="5473887"/>
            <a:ext cx="1268015" cy="1092707"/>
          </a:xfrm>
          <a:prstGeom prst="rect">
            <a:avLst/>
          </a:prstGeom>
        </p:spPr>
      </p:pic>
    </p:spTree>
    <p:extLst>
      <p:ext uri="{BB962C8B-B14F-4D97-AF65-F5344CB8AC3E}">
        <p14:creationId xmlns:p14="http://schemas.microsoft.com/office/powerpoint/2010/main" val="3119215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a:xfrm>
            <a:off x="323528" y="332656"/>
            <a:ext cx="8492490" cy="1325563"/>
          </a:xfrm>
        </p:spPr>
        <p:txBody>
          <a:bodyPr/>
          <a:lstStyle/>
          <a:p>
            <a:r>
              <a:rPr lang="nl-NL" dirty="0" smtClean="0"/>
              <a:t>Wat met attesten mondmaskerplicht </a:t>
            </a:r>
            <a:r>
              <a:rPr lang="nl-NL" dirty="0" err="1" smtClean="0"/>
              <a:t>BaO</a:t>
            </a:r>
            <a:r>
              <a:rPr lang="nl-NL" dirty="0" smtClean="0"/>
              <a:t>?</a:t>
            </a:r>
            <a:endParaRPr lang="nl-BE" dirty="0"/>
          </a:p>
        </p:txBody>
      </p:sp>
      <p:sp>
        <p:nvSpPr>
          <p:cNvPr id="3" name="Tijdelijke aanduiding voor inhoud 2"/>
          <p:cNvSpPr>
            <a:spLocks noGrp="1"/>
          </p:cNvSpPr>
          <p:nvPr>
            <p:ph idx="1"/>
          </p:nvPr>
        </p:nvSpPr>
        <p:spPr/>
        <p:txBody>
          <a:bodyPr>
            <a:normAutofit fontScale="85000" lnSpcReduction="20000"/>
          </a:bodyPr>
          <a:lstStyle/>
          <a:p>
            <a:r>
              <a:rPr lang="nl-BE" dirty="0" smtClean="0"/>
              <a:t>Attesten: </a:t>
            </a:r>
          </a:p>
          <a:p>
            <a:pPr lvl="1"/>
            <a:r>
              <a:rPr lang="nl-BE" dirty="0" smtClean="0"/>
              <a:t>‘volgens verklaring patiënt’ = </a:t>
            </a:r>
            <a:r>
              <a:rPr lang="nl-BE" dirty="0" err="1" smtClean="0"/>
              <a:t>dixitattesten</a:t>
            </a:r>
            <a:r>
              <a:rPr lang="nl-BE" dirty="0" smtClean="0"/>
              <a:t> en geen geldige reden.</a:t>
            </a:r>
          </a:p>
          <a:p>
            <a:pPr lvl="1"/>
            <a:r>
              <a:rPr lang="nl-BE" dirty="0" smtClean="0"/>
              <a:t>Medische reden: kan altijd </a:t>
            </a:r>
          </a:p>
          <a:p>
            <a:r>
              <a:rPr lang="nl-BE" dirty="0" smtClean="0"/>
              <a:t>Hoe aanpakken?</a:t>
            </a:r>
          </a:p>
          <a:p>
            <a:pPr lvl="1"/>
            <a:r>
              <a:rPr lang="nl-BE" dirty="0"/>
              <a:t>Gesprek met CLB arts bij </a:t>
            </a:r>
            <a:r>
              <a:rPr lang="nl-BE" dirty="0" smtClean="0"/>
              <a:t>twijfel </a:t>
            </a:r>
            <a:r>
              <a:rPr lang="nl-BE" dirty="0" err="1" smtClean="0"/>
              <a:t>cfr</a:t>
            </a:r>
            <a:r>
              <a:rPr lang="nl-BE" dirty="0" smtClean="0"/>
              <a:t>. schoolverzuim</a:t>
            </a:r>
          </a:p>
          <a:p>
            <a:pPr lvl="1"/>
            <a:r>
              <a:rPr lang="nl-BE" dirty="0" smtClean="0"/>
              <a:t>Evalueer wat haalbaar is voor school (leerling in focus)</a:t>
            </a:r>
          </a:p>
          <a:p>
            <a:pPr lvl="2"/>
            <a:r>
              <a:rPr lang="nl-BE" dirty="0" smtClean="0"/>
              <a:t>Apart in klas</a:t>
            </a:r>
          </a:p>
          <a:p>
            <a:pPr lvl="2"/>
            <a:r>
              <a:rPr lang="nl-BE" dirty="0" smtClean="0"/>
              <a:t>Afgeschermd, buurt raam, afstand van andere </a:t>
            </a:r>
            <a:r>
              <a:rPr lang="nl-BE" dirty="0" err="1" smtClean="0"/>
              <a:t>llg</a:t>
            </a:r>
            <a:endParaRPr lang="nl-BE" dirty="0" smtClean="0"/>
          </a:p>
          <a:p>
            <a:pPr lvl="2"/>
            <a:r>
              <a:rPr lang="nl-BE" dirty="0" smtClean="0"/>
              <a:t>Geen groepswerk</a:t>
            </a:r>
          </a:p>
          <a:p>
            <a:pPr lvl="2"/>
            <a:r>
              <a:rPr lang="nl-BE" dirty="0" smtClean="0"/>
              <a:t>Apart naar speelplaats</a:t>
            </a:r>
          </a:p>
          <a:p>
            <a:pPr lvl="2"/>
            <a:r>
              <a:rPr lang="nl-BE" dirty="0" smtClean="0"/>
              <a:t>Buiten geen probleem</a:t>
            </a:r>
          </a:p>
          <a:p>
            <a:pPr lvl="2"/>
            <a:r>
              <a:rPr lang="nl-BE" dirty="0" smtClean="0"/>
              <a:t>Aparte eetmoment</a:t>
            </a:r>
          </a:p>
          <a:p>
            <a:pPr lvl="1"/>
            <a:r>
              <a:rPr lang="nl-BE" dirty="0" smtClean="0"/>
              <a:t>Indien niet haalbaar:</a:t>
            </a:r>
          </a:p>
          <a:p>
            <a:pPr lvl="2"/>
            <a:r>
              <a:rPr lang="nl-BE" dirty="0" smtClean="0"/>
              <a:t>overweeg </a:t>
            </a:r>
            <a:r>
              <a:rPr lang="nl-BE" dirty="0" err="1" smtClean="0"/>
              <a:t>streaming</a:t>
            </a:r>
            <a:r>
              <a:rPr lang="nl-BE" dirty="0" smtClean="0"/>
              <a:t> of voorzien huiswerk </a:t>
            </a:r>
            <a:r>
              <a:rPr lang="nl-BE" dirty="0" err="1" smtClean="0"/>
              <a:t>cfr</a:t>
            </a:r>
            <a:r>
              <a:rPr lang="nl-BE" dirty="0" smtClean="0"/>
              <a:t>. afstandsonderwijs</a:t>
            </a:r>
          </a:p>
          <a:p>
            <a:pPr lvl="2"/>
            <a:r>
              <a:rPr lang="nl-BE" dirty="0" smtClean="0"/>
              <a:t>Ouders kunnen kiezen voor huisonderwijs</a:t>
            </a:r>
            <a:endParaRPr lang="nl-NL" dirty="0"/>
          </a:p>
        </p:txBody>
      </p:sp>
    </p:spTree>
    <p:extLst>
      <p:ext uri="{BB962C8B-B14F-4D97-AF65-F5344CB8AC3E}">
        <p14:creationId xmlns:p14="http://schemas.microsoft.com/office/powerpoint/2010/main" val="2661390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r>
              <a:rPr lang="nl-BE" dirty="0" smtClean="0"/>
              <a:t>Kinderen en vaccinatie</a:t>
            </a:r>
            <a:endParaRPr lang="nl-BE" dirty="0"/>
          </a:p>
        </p:txBody>
      </p:sp>
    </p:spTree>
    <p:extLst>
      <p:ext uri="{BB962C8B-B14F-4D97-AF65-F5344CB8AC3E}">
        <p14:creationId xmlns:p14="http://schemas.microsoft.com/office/powerpoint/2010/main" val="566877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5B9501-1168-417E-9848-02383EE91DD9}"/>
              </a:ext>
            </a:extLst>
          </p:cNvPr>
          <p:cNvSpPr>
            <a:spLocks noGrp="1"/>
          </p:cNvSpPr>
          <p:nvPr>
            <p:ph type="title"/>
          </p:nvPr>
        </p:nvSpPr>
        <p:spPr>
          <a:xfrm>
            <a:off x="4337221" y="365130"/>
            <a:ext cx="4178127" cy="1807305"/>
          </a:xfrm>
        </p:spPr>
        <p:txBody>
          <a:bodyPr>
            <a:normAutofit fontScale="90000"/>
          </a:bodyPr>
          <a:lstStyle/>
          <a:p>
            <a:r>
              <a:rPr lang="nl-NL" b="1" i="1" dirty="0"/>
              <a:t>Vaccinatie kinderen. </a:t>
            </a:r>
            <a:br>
              <a:rPr lang="nl-NL" b="1" i="1" dirty="0"/>
            </a:br>
            <a:r>
              <a:rPr lang="nl-NL" b="1" i="1" dirty="0"/>
              <a:t>Vlaanderen</a:t>
            </a:r>
            <a:endParaRPr lang="nl-BE" b="1" i="1" dirty="0"/>
          </a:p>
        </p:txBody>
      </p:sp>
      <p:pic>
        <p:nvPicPr>
          <p:cNvPr id="6" name="Tijdelijke aanduiding voor inhoud 5" descr="Afbeelding met tekst&#10;&#10;Automatisch gegenereerde beschrijving">
            <a:extLst>
              <a:ext uri="{FF2B5EF4-FFF2-40B4-BE49-F238E27FC236}">
                <a16:creationId xmlns:a16="http://schemas.microsoft.com/office/drawing/2014/main" xmlns="" id="{1703612A-848A-4648-A2DC-4CAD89912457}"/>
              </a:ext>
            </a:extLst>
          </p:cNvPr>
          <p:cNvPicPr>
            <a:picLocks noChangeAspect="1"/>
          </p:cNvPicPr>
          <p:nvPr/>
        </p:nvPicPr>
        <p:blipFill rotWithShape="1">
          <a:blip r:embed="rId3">
            <a:extLst>
              <a:ext uri="{28A0092B-C50C-407E-A947-70E740481C1C}">
                <a14:useLocalDpi xmlns:a14="http://schemas.microsoft.com/office/drawing/2010/main" val="0"/>
              </a:ext>
            </a:extLst>
          </a:blip>
          <a:srcRect l="1154" r="39312" b="-1"/>
          <a:stretch/>
        </p:blipFill>
        <p:spPr>
          <a:xfrm>
            <a:off x="15" y="10"/>
            <a:ext cx="4587412"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0" name="Content Placeholder 9">
            <a:extLst>
              <a:ext uri="{FF2B5EF4-FFF2-40B4-BE49-F238E27FC236}">
                <a16:creationId xmlns:a16="http://schemas.microsoft.com/office/drawing/2014/main" xmlns="" id="{E0F877E7-93DA-4869-BAA1-80893BA493F5}"/>
              </a:ext>
            </a:extLst>
          </p:cNvPr>
          <p:cNvSpPr>
            <a:spLocks noGrp="1"/>
          </p:cNvSpPr>
          <p:nvPr>
            <p:ph idx="1"/>
          </p:nvPr>
        </p:nvSpPr>
        <p:spPr>
          <a:xfrm>
            <a:off x="4258660" y="3113903"/>
            <a:ext cx="4812998" cy="3378972"/>
          </a:xfrm>
        </p:spPr>
        <p:txBody>
          <a:bodyPr>
            <a:normAutofit lnSpcReduction="10000"/>
          </a:bodyPr>
          <a:lstStyle/>
          <a:p>
            <a:r>
              <a:rPr lang="nl-NL" dirty="0">
                <a:highlight>
                  <a:srgbClr val="FFFF00"/>
                </a:highlight>
              </a:rPr>
              <a:t>476.000 kinderen in het lager onderwijs </a:t>
            </a:r>
            <a:r>
              <a:rPr lang="nl-NL" dirty="0">
                <a:sym typeface="Wingdings" panose="05000000000000000000" pitchFamily="2" charset="2"/>
              </a:rPr>
              <a:t>= </a:t>
            </a:r>
            <a:r>
              <a:rPr lang="nl-NL" dirty="0">
                <a:highlight>
                  <a:srgbClr val="FFFF00"/>
                </a:highlight>
                <a:sym typeface="Wingdings" panose="05000000000000000000" pitchFamily="2" charset="2"/>
              </a:rPr>
              <a:t>7,1% van  de Vlaamse bevolking. </a:t>
            </a:r>
            <a:endParaRPr lang="nl-NL" dirty="0">
              <a:highlight>
                <a:srgbClr val="FFFF00"/>
              </a:highlight>
            </a:endParaRPr>
          </a:p>
          <a:p>
            <a:r>
              <a:rPr lang="nl-NL" dirty="0"/>
              <a:t>260.000 kinderen in het kleuteronderwijs. </a:t>
            </a:r>
          </a:p>
          <a:p>
            <a:r>
              <a:rPr lang="nl-NL" dirty="0"/>
              <a:t>95.000 </a:t>
            </a:r>
            <a:r>
              <a:rPr lang="nl-NL" dirty="0" err="1"/>
              <a:t>creches</a:t>
            </a:r>
            <a:r>
              <a:rPr lang="nl-NL" dirty="0"/>
              <a:t>/opvang</a:t>
            </a:r>
          </a:p>
          <a:p>
            <a:r>
              <a:rPr lang="nl-NL" dirty="0"/>
              <a:t>6.629.000 inwoners in Vlaanderen</a:t>
            </a:r>
            <a:endParaRPr lang="nl-BE" dirty="0"/>
          </a:p>
          <a:p>
            <a:endParaRPr lang="en-US" sz="2000" dirty="0"/>
          </a:p>
        </p:txBody>
      </p:sp>
      <p:sp>
        <p:nvSpPr>
          <p:cNvPr id="4" name="Tijdelijke aanduiding voor voettekst 3">
            <a:extLst>
              <a:ext uri="{FF2B5EF4-FFF2-40B4-BE49-F238E27FC236}">
                <a16:creationId xmlns:a16="http://schemas.microsoft.com/office/drawing/2014/main" xmlns="" id="{C819B318-E786-4954-9220-159236D6B9F2}"/>
              </a:ext>
            </a:extLst>
          </p:cNvPr>
          <p:cNvSpPr>
            <a:spLocks noGrp="1"/>
          </p:cNvSpPr>
          <p:nvPr>
            <p:ph type="ftr" sz="quarter" idx="4294967295"/>
          </p:nvPr>
        </p:nvSpPr>
        <p:spPr>
          <a:xfrm>
            <a:off x="3028950" y="6356355"/>
            <a:ext cx="3086100" cy="365125"/>
          </a:xfrm>
          <a:prstGeom prst="rect">
            <a:avLst/>
          </a:prstGeom>
        </p:spPr>
        <p:txBody>
          <a:bodyPr>
            <a:normAutofit lnSpcReduction="10000"/>
          </a:bodyPr>
          <a:lstStyle/>
          <a:p>
            <a:pPr>
              <a:spcAft>
                <a:spcPts val="600"/>
              </a:spcAft>
            </a:pPr>
            <a:r>
              <a:rPr lang="nl-BE"/>
              <a:t>Dr. Harrie Dewitte</a:t>
            </a:r>
          </a:p>
        </p:txBody>
      </p:sp>
    </p:spTree>
    <p:extLst>
      <p:ext uri="{BB962C8B-B14F-4D97-AF65-F5344CB8AC3E}">
        <p14:creationId xmlns:p14="http://schemas.microsoft.com/office/powerpoint/2010/main" val="93627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D040A7-8BF6-4ECD-A5CC-1405FE7FD655}"/>
              </a:ext>
            </a:extLst>
          </p:cNvPr>
          <p:cNvSpPr>
            <a:spLocks noGrp="1"/>
          </p:cNvSpPr>
          <p:nvPr>
            <p:ph type="title"/>
          </p:nvPr>
        </p:nvSpPr>
        <p:spPr/>
        <p:txBody>
          <a:bodyPr/>
          <a:lstStyle/>
          <a:p>
            <a:r>
              <a:rPr lang="nl-NL" b="1" dirty="0"/>
              <a:t>Waarom wel/niet kinderen vaccineren? </a:t>
            </a:r>
            <a:endParaRPr lang="nl-BE" b="1" dirty="0"/>
          </a:p>
        </p:txBody>
      </p:sp>
      <p:sp>
        <p:nvSpPr>
          <p:cNvPr id="3" name="Tijdelijke aanduiding voor inhoud 2">
            <a:extLst>
              <a:ext uri="{FF2B5EF4-FFF2-40B4-BE49-F238E27FC236}">
                <a16:creationId xmlns:a16="http://schemas.microsoft.com/office/drawing/2014/main" xmlns="" id="{7832CA4A-B760-403D-9650-8E7FEEF8AC56}"/>
              </a:ext>
            </a:extLst>
          </p:cNvPr>
          <p:cNvSpPr>
            <a:spLocks noGrp="1"/>
          </p:cNvSpPr>
          <p:nvPr>
            <p:ph idx="1"/>
          </p:nvPr>
        </p:nvSpPr>
        <p:spPr>
          <a:xfrm>
            <a:off x="628650" y="1837981"/>
            <a:ext cx="7886700" cy="4351338"/>
          </a:xfrm>
        </p:spPr>
        <p:txBody>
          <a:bodyPr>
            <a:normAutofit/>
          </a:bodyPr>
          <a:lstStyle/>
          <a:p>
            <a:pPr marL="0" indent="0">
              <a:buNone/>
            </a:pPr>
            <a:r>
              <a:rPr lang="nl-NL" b="1" dirty="0" smtClean="0"/>
              <a:t>Vaststelling 1</a:t>
            </a:r>
            <a:r>
              <a:rPr lang="nl-NL" dirty="0" smtClean="0"/>
              <a:t>: circulatie van virus bij jongere kinderen. </a:t>
            </a:r>
          </a:p>
          <a:p>
            <a:pPr marL="0" indent="0">
              <a:buNone/>
            </a:pPr>
            <a:r>
              <a:rPr lang="nl-NL" sz="2400" dirty="0" smtClean="0"/>
              <a:t>→ afspiegeling van gedrag van volwassenen?</a:t>
            </a:r>
            <a:endParaRPr lang="nl-NL" sz="2400" dirty="0"/>
          </a:p>
          <a:p>
            <a:pPr marL="0" indent="0">
              <a:buNone/>
            </a:pPr>
            <a:endParaRPr lang="nl-B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3356992"/>
            <a:ext cx="5487317" cy="282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709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D040A7-8BF6-4ECD-A5CC-1405FE7FD655}"/>
              </a:ext>
            </a:extLst>
          </p:cNvPr>
          <p:cNvSpPr>
            <a:spLocks noGrp="1"/>
          </p:cNvSpPr>
          <p:nvPr>
            <p:ph type="title"/>
          </p:nvPr>
        </p:nvSpPr>
        <p:spPr/>
        <p:txBody>
          <a:bodyPr/>
          <a:lstStyle/>
          <a:p>
            <a:r>
              <a:rPr lang="nl-NL" b="1" dirty="0"/>
              <a:t>Waarom wel/niet kinderen vaccineren? </a:t>
            </a:r>
            <a:endParaRPr lang="nl-BE" b="1"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1560" y="1964214"/>
            <a:ext cx="7040880" cy="409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26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D040A7-8BF6-4ECD-A5CC-1405FE7FD655}"/>
              </a:ext>
            </a:extLst>
          </p:cNvPr>
          <p:cNvSpPr>
            <a:spLocks noGrp="1"/>
          </p:cNvSpPr>
          <p:nvPr>
            <p:ph type="title"/>
          </p:nvPr>
        </p:nvSpPr>
        <p:spPr/>
        <p:txBody>
          <a:bodyPr/>
          <a:lstStyle/>
          <a:p>
            <a:r>
              <a:rPr lang="nl-NL" b="1" dirty="0"/>
              <a:t>Waarom wel/niet kinderen vaccineren? </a:t>
            </a:r>
            <a:endParaRPr lang="nl-BE" b="1" dirty="0"/>
          </a:p>
        </p:txBody>
      </p:sp>
      <p:sp>
        <p:nvSpPr>
          <p:cNvPr id="4" name="Tijdelijke aanduiding voor inhoud 3"/>
          <p:cNvSpPr>
            <a:spLocks noGrp="1"/>
          </p:cNvSpPr>
          <p:nvPr>
            <p:ph idx="1"/>
          </p:nvPr>
        </p:nvSpPr>
        <p:spPr/>
        <p:txBody>
          <a:bodyPr>
            <a:normAutofit fontScale="85000" lnSpcReduction="10000"/>
          </a:bodyPr>
          <a:lstStyle/>
          <a:p>
            <a:pPr marL="0" indent="0">
              <a:buNone/>
            </a:pPr>
            <a:r>
              <a:rPr lang="nl-BE" sz="3400" b="1" dirty="0"/>
              <a:t>Vaststelling 2</a:t>
            </a:r>
            <a:r>
              <a:rPr lang="nl-BE" sz="3400" dirty="0"/>
              <a:t>: ziekteverloop is bij een klein deel van de kinderen ernstig</a:t>
            </a:r>
            <a:endParaRPr lang="nl-NL" sz="3400" dirty="0"/>
          </a:p>
          <a:p>
            <a:pPr lvl="1"/>
            <a:r>
              <a:rPr lang="nl-NL" dirty="0">
                <a:solidFill>
                  <a:srgbClr val="000000"/>
                </a:solidFill>
                <a:latin typeface="arnhem-blond"/>
              </a:rPr>
              <a:t>135 kinderen tussen 5 en 11 jaar naar het ziekenhuis door ­covid-19.</a:t>
            </a:r>
          </a:p>
          <a:p>
            <a:pPr lvl="1"/>
            <a:r>
              <a:rPr lang="nl-NL" dirty="0">
                <a:solidFill>
                  <a:srgbClr val="000000"/>
                </a:solidFill>
                <a:latin typeface="arnhem-blond"/>
              </a:rPr>
              <a:t>Geen enkel kind in die leeftijdsgroep stierf aan het virus. (HGR)</a:t>
            </a:r>
          </a:p>
          <a:p>
            <a:pPr lvl="1"/>
            <a:r>
              <a:rPr lang="nl-NL" dirty="0">
                <a:solidFill>
                  <a:srgbClr val="000000"/>
                </a:solidFill>
                <a:latin typeface="arnhem-blond"/>
              </a:rPr>
              <a:t>USA: Vooral &lt; 5jaar en  tussen 12 en 17 jaar, minder tussen 5 en 11 </a:t>
            </a:r>
            <a:r>
              <a:rPr lang="nl-NL" dirty="0" smtClean="0">
                <a:solidFill>
                  <a:srgbClr val="000000"/>
                </a:solidFill>
                <a:latin typeface="arnhem-blond"/>
              </a:rPr>
              <a:t>jaar, v</a:t>
            </a:r>
            <a:r>
              <a:rPr lang="nl-BE" dirty="0" err="1" smtClean="0">
                <a:solidFill>
                  <a:srgbClr val="000000"/>
                </a:solidFill>
                <a:latin typeface="arnhem-blond"/>
              </a:rPr>
              <a:t>ergelijkbaar</a:t>
            </a:r>
            <a:r>
              <a:rPr lang="nl-BE" dirty="0" smtClean="0">
                <a:solidFill>
                  <a:srgbClr val="000000"/>
                </a:solidFill>
                <a:latin typeface="arnhem-blond"/>
              </a:rPr>
              <a:t> </a:t>
            </a:r>
            <a:r>
              <a:rPr lang="nl-BE" dirty="0">
                <a:solidFill>
                  <a:srgbClr val="000000"/>
                </a:solidFill>
                <a:latin typeface="arnhem-blond"/>
              </a:rPr>
              <a:t>met </a:t>
            </a:r>
            <a:r>
              <a:rPr lang="nl-BE" dirty="0" smtClean="0">
                <a:solidFill>
                  <a:srgbClr val="000000"/>
                </a:solidFill>
                <a:latin typeface="arnhem-blond"/>
              </a:rPr>
              <a:t>griepepidemie</a:t>
            </a:r>
            <a:endParaRPr lang="nl-BE" dirty="0" smtClean="0"/>
          </a:p>
          <a:p>
            <a:pPr lvl="1"/>
            <a:r>
              <a:rPr lang="nl-BE" dirty="0">
                <a:solidFill>
                  <a:srgbClr val="000000"/>
                </a:solidFill>
                <a:latin typeface="arnhem-blond"/>
              </a:rPr>
              <a:t>ECDC spreekt van een risico op </a:t>
            </a:r>
            <a:r>
              <a:rPr lang="nl-BE" dirty="0" err="1">
                <a:solidFill>
                  <a:srgbClr val="000000"/>
                </a:solidFill>
                <a:latin typeface="arnhem-blond"/>
              </a:rPr>
              <a:t>hosp</a:t>
            </a:r>
            <a:r>
              <a:rPr lang="nl-BE" dirty="0">
                <a:solidFill>
                  <a:srgbClr val="000000"/>
                </a:solidFill>
                <a:latin typeface="arnhem-blond"/>
              </a:rPr>
              <a:t>. van 0.61% </a:t>
            </a:r>
          </a:p>
          <a:p>
            <a:pPr lvl="1"/>
            <a:r>
              <a:rPr lang="nl-BE" dirty="0">
                <a:solidFill>
                  <a:srgbClr val="000000"/>
                </a:solidFill>
                <a:latin typeface="arnhem-blond"/>
              </a:rPr>
              <a:t>Long covid is beschreven… met een verloop van 12 weken (wordt verder onderzocht)</a:t>
            </a:r>
          </a:p>
          <a:p>
            <a:pPr lvl="1"/>
            <a:r>
              <a:rPr lang="nl-BE" dirty="0">
                <a:solidFill>
                  <a:srgbClr val="000000"/>
                </a:solidFill>
                <a:latin typeface="arnhem-blond"/>
              </a:rPr>
              <a:t>Verhoogd risico op verwikkelingen en hospitalisatie bij kinderen met: </a:t>
            </a:r>
            <a:r>
              <a:rPr lang="nl-BE" dirty="0" smtClean="0">
                <a:solidFill>
                  <a:srgbClr val="000000"/>
                </a:solidFill>
                <a:latin typeface="arnhem-blond"/>
              </a:rPr>
              <a:t>d</a:t>
            </a:r>
            <a:r>
              <a:rPr lang="nl-BE" sz="2600" dirty="0" smtClean="0">
                <a:solidFill>
                  <a:srgbClr val="000000"/>
                </a:solidFill>
                <a:latin typeface="arnhem-blond"/>
              </a:rPr>
              <a:t>iabetes</a:t>
            </a:r>
            <a:r>
              <a:rPr lang="nl-BE" sz="2600" dirty="0">
                <a:solidFill>
                  <a:srgbClr val="000000"/>
                </a:solidFill>
                <a:latin typeface="arnhem-blond"/>
              </a:rPr>
              <a:t>, obesitas, onderliggende long-, hart-, GI- lijden</a:t>
            </a:r>
          </a:p>
          <a:p>
            <a:pPr lvl="1"/>
            <a:r>
              <a:rPr lang="nl-BE" dirty="0" smtClean="0">
                <a:solidFill>
                  <a:srgbClr val="000000"/>
                </a:solidFill>
                <a:latin typeface="arnhem-blond"/>
              </a:rPr>
              <a:t>ECDC </a:t>
            </a:r>
            <a:r>
              <a:rPr lang="nl-BE" dirty="0">
                <a:solidFill>
                  <a:srgbClr val="000000"/>
                </a:solidFill>
                <a:latin typeface="arnhem-blond"/>
              </a:rPr>
              <a:t>meldt tevens dat 78% van de gehospitaliseerde kinderen </a:t>
            </a:r>
            <a:r>
              <a:rPr lang="nl-BE" dirty="0" smtClean="0">
                <a:solidFill>
                  <a:srgbClr val="000000"/>
                </a:solidFill>
                <a:latin typeface="arnhem-blond"/>
              </a:rPr>
              <a:t>tussen </a:t>
            </a:r>
            <a:r>
              <a:rPr lang="nl-BE" dirty="0">
                <a:solidFill>
                  <a:srgbClr val="000000"/>
                </a:solidFill>
                <a:latin typeface="arnhem-blond"/>
              </a:rPr>
              <a:t>5 en 11 jaar, geen onderliggend lijden hadden </a:t>
            </a:r>
            <a:endParaRPr lang="nl-NL" dirty="0">
              <a:solidFill>
                <a:srgbClr val="000000"/>
              </a:solidFill>
              <a:latin typeface="arnhem-blond"/>
            </a:endParaRPr>
          </a:p>
        </p:txBody>
      </p:sp>
    </p:spTree>
    <p:extLst>
      <p:ext uri="{BB962C8B-B14F-4D97-AF65-F5344CB8AC3E}">
        <p14:creationId xmlns:p14="http://schemas.microsoft.com/office/powerpoint/2010/main" val="2919341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D040A7-8BF6-4ECD-A5CC-1405FE7FD655}"/>
              </a:ext>
            </a:extLst>
          </p:cNvPr>
          <p:cNvSpPr>
            <a:spLocks noGrp="1"/>
          </p:cNvSpPr>
          <p:nvPr>
            <p:ph type="title"/>
          </p:nvPr>
        </p:nvSpPr>
        <p:spPr/>
        <p:txBody>
          <a:bodyPr/>
          <a:lstStyle/>
          <a:p>
            <a:r>
              <a:rPr lang="nl-NL" b="1" dirty="0"/>
              <a:t>Waarom wel/niet kinderen vaccineren? </a:t>
            </a:r>
            <a:endParaRPr lang="nl-BE" b="1" dirty="0"/>
          </a:p>
        </p:txBody>
      </p:sp>
      <p:sp>
        <p:nvSpPr>
          <p:cNvPr id="4" name="Tijdelijke aanduiding voor inhoud 3"/>
          <p:cNvSpPr>
            <a:spLocks noGrp="1"/>
          </p:cNvSpPr>
          <p:nvPr>
            <p:ph idx="1"/>
          </p:nvPr>
        </p:nvSpPr>
        <p:spPr/>
        <p:txBody>
          <a:bodyPr>
            <a:normAutofit/>
          </a:bodyPr>
          <a:lstStyle/>
          <a:p>
            <a:pPr marL="0" indent="0">
              <a:buNone/>
            </a:pPr>
            <a:r>
              <a:rPr lang="nl-BE" sz="3400" b="1" dirty="0"/>
              <a:t>Vaststelling 2</a:t>
            </a:r>
            <a:r>
              <a:rPr lang="nl-BE" sz="3400" dirty="0"/>
              <a:t>: ziekteverloop is bij een klein deel van de kinderen </a:t>
            </a:r>
            <a:r>
              <a:rPr lang="nl-BE" sz="3400" dirty="0" smtClean="0"/>
              <a:t>ernstig, meer evidentie (provinciale crisiscel 11/1/2021-</a:t>
            </a:r>
            <a:endParaRPr lang="nl-NL" sz="3400" dirty="0"/>
          </a:p>
          <a:p>
            <a:pPr lvl="1"/>
            <a:r>
              <a:rPr lang="nl-BE" dirty="0" smtClean="0">
                <a:solidFill>
                  <a:srgbClr val="000000"/>
                </a:solidFill>
                <a:latin typeface="arnhem-blond"/>
              </a:rPr>
              <a:t>MIS-C (</a:t>
            </a:r>
            <a:r>
              <a:rPr lang="nl-BE" dirty="0" err="1" smtClean="0">
                <a:solidFill>
                  <a:srgbClr val="000000"/>
                </a:solidFill>
                <a:latin typeface="arnhem-blond"/>
              </a:rPr>
              <a:t>multi</a:t>
            </a:r>
            <a:r>
              <a:rPr lang="nl-BE" dirty="0" smtClean="0">
                <a:solidFill>
                  <a:srgbClr val="000000"/>
                </a:solidFill>
                <a:latin typeface="arnhem-blond"/>
              </a:rPr>
              <a:t> inflammatoir syndroom) bij kinderen</a:t>
            </a:r>
          </a:p>
          <a:p>
            <a:pPr lvl="2"/>
            <a:r>
              <a:rPr lang="nl-BE" dirty="0" smtClean="0">
                <a:solidFill>
                  <a:srgbClr val="000000"/>
                </a:solidFill>
                <a:latin typeface="arnhem-blond"/>
              </a:rPr>
              <a:t>6 tot 9 weken na covid infectie</a:t>
            </a:r>
          </a:p>
          <a:p>
            <a:pPr lvl="2"/>
            <a:r>
              <a:rPr lang="nl-BE" dirty="0" smtClean="0">
                <a:solidFill>
                  <a:srgbClr val="000000"/>
                </a:solidFill>
                <a:latin typeface="arnhem-blond"/>
              </a:rPr>
              <a:t>Vaak denkt arts er niet aan, wordt niet getest op covid</a:t>
            </a:r>
          </a:p>
          <a:p>
            <a:pPr lvl="2"/>
            <a:r>
              <a:rPr lang="nl-BE" dirty="0" smtClean="0">
                <a:solidFill>
                  <a:srgbClr val="000000"/>
                </a:solidFill>
                <a:latin typeface="arnhem-blond"/>
              </a:rPr>
              <a:t>Systeemziekte, myocarditis, IC opname beperkt, goed herstel</a:t>
            </a:r>
          </a:p>
          <a:p>
            <a:pPr lvl="1"/>
            <a:r>
              <a:rPr lang="nl-BE" dirty="0" smtClean="0">
                <a:solidFill>
                  <a:srgbClr val="000000"/>
                </a:solidFill>
                <a:latin typeface="arnhem-blond"/>
              </a:rPr>
              <a:t>Meer voorkomen van diabetes na covid, ook bij kinderen.</a:t>
            </a:r>
          </a:p>
          <a:p>
            <a:pPr lvl="2"/>
            <a:r>
              <a:rPr lang="nl-BE" dirty="0" smtClean="0">
                <a:solidFill>
                  <a:srgbClr val="000000"/>
                </a:solidFill>
                <a:latin typeface="arnhem-blond"/>
              </a:rPr>
              <a:t>Als je diabetes hebt, ook meer ziekenhuisopname en IC opname, ook bij kinderen</a:t>
            </a:r>
            <a:endParaRPr lang="nl-NL" dirty="0">
              <a:solidFill>
                <a:srgbClr val="000000"/>
              </a:solidFill>
              <a:latin typeface="arnhem-blond"/>
            </a:endParaRPr>
          </a:p>
        </p:txBody>
      </p:sp>
    </p:spTree>
    <p:extLst>
      <p:ext uri="{BB962C8B-B14F-4D97-AF65-F5344CB8AC3E}">
        <p14:creationId xmlns:p14="http://schemas.microsoft.com/office/powerpoint/2010/main" val="3081807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D422D62F-214E-4D57-969F-B0CA11F0BAAD}"/>
              </a:ext>
            </a:extLst>
          </p:cNvPr>
          <p:cNvPicPr>
            <a:picLocks noChangeAspect="1"/>
          </p:cNvPicPr>
          <p:nvPr/>
        </p:nvPicPr>
        <p:blipFill>
          <a:blip r:embed="rId3"/>
          <a:stretch>
            <a:fillRect/>
          </a:stretch>
        </p:blipFill>
        <p:spPr>
          <a:xfrm>
            <a:off x="-866299" y="-1554480"/>
            <a:ext cx="11216640" cy="8736330"/>
          </a:xfrm>
          <a:prstGeom prst="rect">
            <a:avLst/>
          </a:prstGeom>
        </p:spPr>
      </p:pic>
      <p:sp>
        <p:nvSpPr>
          <p:cNvPr id="6" name="Tekstvak 5">
            <a:extLst>
              <a:ext uri="{FF2B5EF4-FFF2-40B4-BE49-F238E27FC236}">
                <a16:creationId xmlns:a16="http://schemas.microsoft.com/office/drawing/2014/main" xmlns="" id="{F1F814A8-41B1-4C73-9C39-A285BD649961}"/>
              </a:ext>
            </a:extLst>
          </p:cNvPr>
          <p:cNvSpPr txBox="1"/>
          <p:nvPr/>
        </p:nvSpPr>
        <p:spPr>
          <a:xfrm>
            <a:off x="3564731" y="1835800"/>
            <a:ext cx="5000625" cy="2308324"/>
          </a:xfrm>
          <a:prstGeom prst="rect">
            <a:avLst/>
          </a:prstGeom>
          <a:noFill/>
        </p:spPr>
        <p:txBody>
          <a:bodyPr wrap="square" rtlCol="0">
            <a:spAutoFit/>
          </a:bodyPr>
          <a:lstStyle/>
          <a:p>
            <a:r>
              <a:rPr lang="nl-NL" sz="2400" b="1" dirty="0">
                <a:solidFill>
                  <a:srgbClr val="FF0000"/>
                </a:solidFill>
              </a:rPr>
              <a:t>Tot nu toe is het aantal gehospitaliseerde kinderen</a:t>
            </a:r>
          </a:p>
          <a:p>
            <a:r>
              <a:rPr lang="nl-NL" sz="2400" b="1" dirty="0">
                <a:solidFill>
                  <a:srgbClr val="FF0000"/>
                </a:solidFill>
              </a:rPr>
              <a:t>na covid, lager dan tgv griep.  En we hebben geen </a:t>
            </a:r>
          </a:p>
          <a:p>
            <a:r>
              <a:rPr lang="nl-NL" sz="2400" b="1" dirty="0">
                <a:solidFill>
                  <a:srgbClr val="FF0000"/>
                </a:solidFill>
              </a:rPr>
              <a:t>algemene vaccinatie  bij </a:t>
            </a:r>
            <a:r>
              <a:rPr lang="nl-NL" sz="2400" b="1" dirty="0" err="1">
                <a:solidFill>
                  <a:srgbClr val="FF0000"/>
                </a:solidFill>
              </a:rPr>
              <a:t>kinnderen</a:t>
            </a:r>
            <a:r>
              <a:rPr lang="nl-NL" sz="2400" b="1" dirty="0">
                <a:solidFill>
                  <a:srgbClr val="FF0000"/>
                </a:solidFill>
              </a:rPr>
              <a:t> tegen griep </a:t>
            </a:r>
            <a:endParaRPr lang="nl-BE" sz="2400" b="1" dirty="0">
              <a:solidFill>
                <a:srgbClr val="FF0000"/>
              </a:solidFill>
            </a:endParaRPr>
          </a:p>
        </p:txBody>
      </p:sp>
      <p:pic>
        <p:nvPicPr>
          <p:cNvPr id="8" name="Afbeelding 7">
            <a:extLst>
              <a:ext uri="{FF2B5EF4-FFF2-40B4-BE49-F238E27FC236}">
                <a16:creationId xmlns:a16="http://schemas.microsoft.com/office/drawing/2014/main" xmlns="" id="{4E04B6EB-724C-4C5A-BE52-722338E70637}"/>
              </a:ext>
            </a:extLst>
          </p:cNvPr>
          <p:cNvPicPr>
            <a:picLocks noChangeAspect="1"/>
          </p:cNvPicPr>
          <p:nvPr/>
        </p:nvPicPr>
        <p:blipFill>
          <a:blip r:embed="rId4"/>
          <a:stretch>
            <a:fillRect/>
          </a:stretch>
        </p:blipFill>
        <p:spPr>
          <a:xfrm>
            <a:off x="0" y="259080"/>
            <a:ext cx="9144000" cy="6858000"/>
          </a:xfrm>
          <a:prstGeom prst="rect">
            <a:avLst/>
          </a:prstGeom>
        </p:spPr>
      </p:pic>
      <p:sp>
        <p:nvSpPr>
          <p:cNvPr id="9" name="Tekstvak 8">
            <a:extLst>
              <a:ext uri="{FF2B5EF4-FFF2-40B4-BE49-F238E27FC236}">
                <a16:creationId xmlns:a16="http://schemas.microsoft.com/office/drawing/2014/main" xmlns="" id="{A0726645-FAC3-45E0-AFD6-15AEBF9753B4}"/>
              </a:ext>
            </a:extLst>
          </p:cNvPr>
          <p:cNvSpPr txBox="1"/>
          <p:nvPr/>
        </p:nvSpPr>
        <p:spPr>
          <a:xfrm>
            <a:off x="2729260" y="2352025"/>
            <a:ext cx="4913974" cy="461665"/>
          </a:xfrm>
          <a:prstGeom prst="rect">
            <a:avLst/>
          </a:prstGeom>
          <a:noFill/>
        </p:spPr>
        <p:txBody>
          <a:bodyPr wrap="none" rtlCol="0">
            <a:spAutoFit/>
          </a:bodyPr>
          <a:lstStyle/>
          <a:p>
            <a:r>
              <a:rPr lang="nl-NL" sz="2400" b="1" dirty="0">
                <a:solidFill>
                  <a:srgbClr val="FF0000"/>
                </a:solidFill>
              </a:rPr>
              <a:t>Zeer lage kindersterfte 5-11 tgv covid</a:t>
            </a:r>
            <a:endParaRPr lang="nl-BE" sz="2400" b="1" dirty="0">
              <a:solidFill>
                <a:srgbClr val="FF0000"/>
              </a:solidFill>
            </a:endParaRPr>
          </a:p>
        </p:txBody>
      </p:sp>
      <p:sp>
        <p:nvSpPr>
          <p:cNvPr id="2" name="Rechthoek 1">
            <a:extLst>
              <a:ext uri="{FF2B5EF4-FFF2-40B4-BE49-F238E27FC236}">
                <a16:creationId xmlns:a16="http://schemas.microsoft.com/office/drawing/2014/main" xmlns="" id="{FA88D896-4F92-4241-BEE6-DBF451CB36FA}"/>
              </a:ext>
            </a:extLst>
          </p:cNvPr>
          <p:cNvSpPr/>
          <p:nvPr/>
        </p:nvSpPr>
        <p:spPr>
          <a:xfrm>
            <a:off x="3398520" y="2813690"/>
            <a:ext cx="2072640" cy="3190875"/>
          </a:xfrm>
          <a:prstGeom prst="rect">
            <a:avLst/>
          </a:prstGeom>
          <a:solidFill>
            <a:schemeClr val="accent4">
              <a:lumMod val="20000"/>
              <a:lumOff val="80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xmlns="" id="{7952EFC3-ECBA-4069-9196-5AAE5C3DC8F4}"/>
              </a:ext>
            </a:extLst>
          </p:cNvPr>
          <p:cNvSpPr/>
          <p:nvPr/>
        </p:nvSpPr>
        <p:spPr>
          <a:xfrm>
            <a:off x="1" y="-257163"/>
            <a:ext cx="9348722" cy="17373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voettekst 2">
            <a:extLst>
              <a:ext uri="{FF2B5EF4-FFF2-40B4-BE49-F238E27FC236}">
                <a16:creationId xmlns:a16="http://schemas.microsoft.com/office/drawing/2014/main" xmlns="" id="{26A1DDE6-60C4-4D9F-82B3-36A7966F3962}"/>
              </a:ext>
            </a:extLst>
          </p:cNvPr>
          <p:cNvSpPr>
            <a:spLocks noGrp="1"/>
          </p:cNvSpPr>
          <p:nvPr>
            <p:ph type="ftr" sz="quarter" idx="4294967295"/>
          </p:nvPr>
        </p:nvSpPr>
        <p:spPr>
          <a:xfrm>
            <a:off x="3028950" y="6356355"/>
            <a:ext cx="3086100" cy="365125"/>
          </a:xfrm>
          <a:prstGeom prst="rect">
            <a:avLst/>
          </a:prstGeom>
        </p:spPr>
        <p:txBody>
          <a:bodyPr/>
          <a:lstStyle/>
          <a:p>
            <a:r>
              <a:rPr lang="nl-BE"/>
              <a:t>Dr. Harrie Dewitte 23/12/2021</a:t>
            </a:r>
          </a:p>
        </p:txBody>
      </p:sp>
    </p:spTree>
    <p:extLst>
      <p:ext uri="{BB962C8B-B14F-4D97-AF65-F5344CB8AC3E}">
        <p14:creationId xmlns:p14="http://schemas.microsoft.com/office/powerpoint/2010/main" val="21289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D040A7-8BF6-4ECD-A5CC-1405FE7FD655}"/>
              </a:ext>
            </a:extLst>
          </p:cNvPr>
          <p:cNvSpPr>
            <a:spLocks noGrp="1"/>
          </p:cNvSpPr>
          <p:nvPr>
            <p:ph type="title"/>
          </p:nvPr>
        </p:nvSpPr>
        <p:spPr/>
        <p:txBody>
          <a:bodyPr/>
          <a:lstStyle/>
          <a:p>
            <a:r>
              <a:rPr lang="nl-NL" b="1" dirty="0"/>
              <a:t>Waarom wel/niet kinderen vaccineren? </a:t>
            </a:r>
            <a:endParaRPr lang="nl-BE" b="1" dirty="0"/>
          </a:p>
        </p:txBody>
      </p:sp>
      <p:sp>
        <p:nvSpPr>
          <p:cNvPr id="4" name="Tijdelijke aanduiding voor inhoud 3"/>
          <p:cNvSpPr>
            <a:spLocks noGrp="1"/>
          </p:cNvSpPr>
          <p:nvPr>
            <p:ph idx="1"/>
          </p:nvPr>
        </p:nvSpPr>
        <p:spPr/>
        <p:txBody>
          <a:bodyPr/>
          <a:lstStyle/>
          <a:p>
            <a:pPr marL="457200" lvl="1" indent="0">
              <a:buNone/>
            </a:pPr>
            <a:r>
              <a:rPr lang="nl-BE" b="1" dirty="0" smtClean="0"/>
              <a:t>Vaststelling 3</a:t>
            </a:r>
            <a:r>
              <a:rPr lang="nl-BE" dirty="0" smtClean="0"/>
              <a:t>: effect en veiligheid van het vaccin</a:t>
            </a:r>
          </a:p>
          <a:p>
            <a:pPr lvl="1"/>
            <a:r>
              <a:rPr lang="nl-NL" dirty="0" smtClean="0"/>
              <a:t>De </a:t>
            </a:r>
            <a:r>
              <a:rPr lang="nl-NL" dirty="0"/>
              <a:t>klassieke banale verschijnselen</a:t>
            </a:r>
          </a:p>
          <a:p>
            <a:pPr lvl="1"/>
            <a:r>
              <a:rPr lang="nl-NL" dirty="0"/>
              <a:t>Myocarditis : incidentie: zéér variërende cijfers. </a:t>
            </a:r>
          </a:p>
          <a:p>
            <a:pPr lvl="1"/>
            <a:r>
              <a:rPr lang="nl-NL" dirty="0"/>
              <a:t>USA 8 (14?) gevallen.  2 -5 per miljoen, maar </a:t>
            </a:r>
            <a:r>
              <a:rPr lang="nl-NL" dirty="0" err="1"/>
              <a:t>delayed</a:t>
            </a:r>
            <a:r>
              <a:rPr lang="nl-NL" dirty="0"/>
              <a:t> reporting. </a:t>
            </a:r>
          </a:p>
          <a:p>
            <a:pPr marL="0" indent="0">
              <a:buNone/>
            </a:pPr>
            <a:endParaRPr lang="nl-NL" dirty="0"/>
          </a:p>
        </p:txBody>
      </p:sp>
    </p:spTree>
    <p:extLst>
      <p:ext uri="{BB962C8B-B14F-4D97-AF65-F5344CB8AC3E}">
        <p14:creationId xmlns:p14="http://schemas.microsoft.com/office/powerpoint/2010/main" val="31995994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D040A7-8BF6-4ECD-A5CC-1405FE7FD655}"/>
              </a:ext>
            </a:extLst>
          </p:cNvPr>
          <p:cNvSpPr>
            <a:spLocks noGrp="1"/>
          </p:cNvSpPr>
          <p:nvPr>
            <p:ph type="title"/>
          </p:nvPr>
        </p:nvSpPr>
        <p:spPr/>
        <p:txBody>
          <a:bodyPr/>
          <a:lstStyle/>
          <a:p>
            <a:r>
              <a:rPr lang="nl-NL" b="1" dirty="0"/>
              <a:t>Waarom wel/niet kinderen vaccineren? </a:t>
            </a:r>
            <a:endParaRPr lang="nl-BE" b="1" dirty="0"/>
          </a:p>
        </p:txBody>
      </p:sp>
      <p:sp>
        <p:nvSpPr>
          <p:cNvPr id="4" name="Tijdelijke aanduiding voor inhoud 3"/>
          <p:cNvSpPr>
            <a:spLocks noGrp="1"/>
          </p:cNvSpPr>
          <p:nvPr>
            <p:ph idx="1"/>
          </p:nvPr>
        </p:nvSpPr>
        <p:spPr/>
        <p:txBody>
          <a:bodyPr>
            <a:normAutofit fontScale="92500" lnSpcReduction="10000"/>
          </a:bodyPr>
          <a:lstStyle/>
          <a:p>
            <a:pPr marL="0" indent="0">
              <a:buNone/>
            </a:pPr>
            <a:r>
              <a:rPr lang="nl-BE" b="1" dirty="0" smtClean="0"/>
              <a:t>Vaststelling 4</a:t>
            </a:r>
            <a:r>
              <a:rPr lang="nl-BE" dirty="0" smtClean="0"/>
              <a:t>: wat met de Omikron-variant?</a:t>
            </a:r>
          </a:p>
          <a:p>
            <a:r>
              <a:rPr lang="nl-BE" dirty="0" smtClean="0"/>
              <a:t>Co-circulatie Delta en Omikron</a:t>
            </a:r>
          </a:p>
          <a:p>
            <a:r>
              <a:rPr lang="nl-BE" dirty="0" smtClean="0"/>
              <a:t>Wachten op aangepast vaccin?</a:t>
            </a:r>
          </a:p>
          <a:p>
            <a:pPr lvl="1"/>
            <a:r>
              <a:rPr lang="nl-BE" dirty="0" smtClean="0"/>
              <a:t> 3</a:t>
            </a:r>
            <a:r>
              <a:rPr lang="nl-BE" baseline="30000" dirty="0" smtClean="0"/>
              <a:t>de</a:t>
            </a:r>
            <a:r>
              <a:rPr lang="nl-BE" dirty="0" smtClean="0"/>
              <a:t> en 4</a:t>
            </a:r>
            <a:r>
              <a:rPr lang="nl-BE" baseline="30000" dirty="0" smtClean="0"/>
              <a:t>de</a:t>
            </a:r>
            <a:r>
              <a:rPr lang="nl-BE" dirty="0" smtClean="0"/>
              <a:t> trimester 2022 </a:t>
            </a:r>
          </a:p>
          <a:p>
            <a:pPr lvl="1"/>
            <a:r>
              <a:rPr lang="nl-BE" dirty="0" smtClean="0"/>
              <a:t>ondertussen Omikron speelveld geven??</a:t>
            </a:r>
          </a:p>
          <a:p>
            <a:r>
              <a:rPr lang="nl-BE" dirty="0" smtClean="0"/>
              <a:t>Omikron is dan wel minder ziekmakend, maar in verhouding met de andere varianten belanden er toch iets meer kinderen in het ziekenhuis.</a:t>
            </a:r>
          </a:p>
          <a:p>
            <a:r>
              <a:rPr lang="nl-BE" dirty="0" smtClean="0"/>
              <a:t>Nu is 1</a:t>
            </a:r>
            <a:r>
              <a:rPr lang="nl-BE" baseline="30000" dirty="0" smtClean="0"/>
              <a:t>ste</a:t>
            </a:r>
            <a:r>
              <a:rPr lang="nl-BE" dirty="0" smtClean="0"/>
              <a:t> </a:t>
            </a:r>
            <a:r>
              <a:rPr lang="nl-BE" dirty="0" err="1" smtClean="0"/>
              <a:t>kindvaccin</a:t>
            </a:r>
            <a:r>
              <a:rPr lang="nl-BE" dirty="0" smtClean="0"/>
              <a:t> = booster voor die kinderen (50%??) die al covid doorgemaakt hebben -&gt; extra (kleine) dam.</a:t>
            </a:r>
          </a:p>
          <a:p>
            <a:r>
              <a:rPr lang="nl-BE" dirty="0" smtClean="0"/>
              <a:t>Afname antistoffen na 3 maanden ≠ afname immuniteit ?</a:t>
            </a:r>
            <a:endParaRPr lang="nl-NL" dirty="0"/>
          </a:p>
        </p:txBody>
      </p:sp>
    </p:spTree>
    <p:extLst>
      <p:ext uri="{BB962C8B-B14F-4D97-AF65-F5344CB8AC3E}">
        <p14:creationId xmlns:p14="http://schemas.microsoft.com/office/powerpoint/2010/main" val="1313751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Cijfers CLB’s december 2021</a:t>
            </a:r>
            <a:endParaRPr lang="nl-BE" dirty="0"/>
          </a:p>
        </p:txBody>
      </p:sp>
      <p:sp>
        <p:nvSpPr>
          <p:cNvPr id="3" name="Tijdelijke aanduiding voor inhoud 2"/>
          <p:cNvSpPr>
            <a:spLocks noGrp="1"/>
          </p:cNvSpPr>
          <p:nvPr>
            <p:ph idx="1"/>
          </p:nvPr>
        </p:nvSpPr>
        <p:spPr>
          <a:xfrm>
            <a:off x="299472" y="1825628"/>
            <a:ext cx="8202575" cy="3522989"/>
          </a:xfrm>
        </p:spPr>
        <p:txBody>
          <a:bodyPr>
            <a:normAutofit/>
          </a:bodyPr>
          <a:lstStyle/>
          <a:p>
            <a:pPr marL="0" indent="0">
              <a:buNone/>
            </a:pPr>
            <a:endParaRPr lang="nl-BE" dirty="0" smtClean="0"/>
          </a:p>
          <a:p>
            <a:pPr marL="457200" lvl="1" indent="0">
              <a:buNone/>
            </a:pPr>
            <a:endParaRPr lang="nl-BE" dirty="0"/>
          </a:p>
          <a:p>
            <a:pPr marL="0" indent="0">
              <a:buNone/>
            </a:pPr>
            <a:endParaRPr lang="nl-BE" dirty="0"/>
          </a:p>
        </p:txBody>
      </p:sp>
      <p:pic>
        <p:nvPicPr>
          <p:cNvPr id="5" name="Afbeelding 4"/>
          <p:cNvPicPr/>
          <p:nvPr/>
        </p:nvPicPr>
        <p:blipFill>
          <a:blip r:embed="rId3"/>
          <a:stretch>
            <a:fillRect/>
          </a:stretch>
        </p:blipFill>
        <p:spPr>
          <a:xfrm>
            <a:off x="7694119" y="5473887"/>
            <a:ext cx="1268015" cy="10927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8" y="1847850"/>
            <a:ext cx="740092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6684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D040A7-8BF6-4ECD-A5CC-1405FE7FD655}"/>
              </a:ext>
            </a:extLst>
          </p:cNvPr>
          <p:cNvSpPr>
            <a:spLocks noGrp="1"/>
          </p:cNvSpPr>
          <p:nvPr>
            <p:ph type="title"/>
          </p:nvPr>
        </p:nvSpPr>
        <p:spPr/>
        <p:txBody>
          <a:bodyPr/>
          <a:lstStyle/>
          <a:p>
            <a:r>
              <a:rPr lang="nl-NL" b="1" dirty="0"/>
              <a:t>Waarom wel/niet kinderen vaccineren? </a:t>
            </a:r>
            <a:endParaRPr lang="nl-BE" b="1" dirty="0"/>
          </a:p>
        </p:txBody>
      </p:sp>
      <p:sp>
        <p:nvSpPr>
          <p:cNvPr id="3" name="Tijdelijke aanduiding voor inhoud 2">
            <a:extLst>
              <a:ext uri="{FF2B5EF4-FFF2-40B4-BE49-F238E27FC236}">
                <a16:creationId xmlns:a16="http://schemas.microsoft.com/office/drawing/2014/main" xmlns="" id="{7832CA4A-B760-403D-9650-8E7FEEF8AC56}"/>
              </a:ext>
            </a:extLst>
          </p:cNvPr>
          <p:cNvSpPr>
            <a:spLocks noGrp="1"/>
          </p:cNvSpPr>
          <p:nvPr>
            <p:ph idx="1"/>
          </p:nvPr>
        </p:nvSpPr>
        <p:spPr>
          <a:xfrm>
            <a:off x="628650" y="1837981"/>
            <a:ext cx="7886700" cy="4351338"/>
          </a:xfrm>
        </p:spPr>
        <p:txBody>
          <a:bodyPr>
            <a:normAutofit/>
          </a:bodyPr>
          <a:lstStyle/>
          <a:p>
            <a:r>
              <a:rPr lang="nl-NL" dirty="0" smtClean="0"/>
              <a:t>Vergelijking </a:t>
            </a:r>
            <a:r>
              <a:rPr lang="nl-NL" dirty="0"/>
              <a:t>met andere ziektes. </a:t>
            </a:r>
            <a:endParaRPr lang="nl-NL" dirty="0" smtClean="0"/>
          </a:p>
          <a:p>
            <a:pPr lvl="1"/>
            <a:r>
              <a:rPr lang="nl-BE" dirty="0"/>
              <a:t>Vergelijkbaar met griepepidemie</a:t>
            </a:r>
          </a:p>
          <a:p>
            <a:pPr lvl="1"/>
            <a:r>
              <a:rPr lang="nl-BE" dirty="0" smtClean="0"/>
              <a:t>Mazelen is veel ernstiger voor kinderen -&gt; CAVE terugval vaccinatiegraad!!</a:t>
            </a:r>
            <a:endParaRPr lang="nl-NL" dirty="0"/>
          </a:p>
          <a:p>
            <a:pPr marL="0" indent="0">
              <a:buNone/>
            </a:pPr>
            <a:endParaRPr lang="nl-BE" dirty="0"/>
          </a:p>
        </p:txBody>
      </p:sp>
    </p:spTree>
    <p:extLst>
      <p:ext uri="{BB962C8B-B14F-4D97-AF65-F5344CB8AC3E}">
        <p14:creationId xmlns:p14="http://schemas.microsoft.com/office/powerpoint/2010/main" val="3063865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D040A7-8BF6-4ECD-A5CC-1405FE7FD655}"/>
              </a:ext>
            </a:extLst>
          </p:cNvPr>
          <p:cNvSpPr>
            <a:spLocks noGrp="1"/>
          </p:cNvSpPr>
          <p:nvPr>
            <p:ph type="title"/>
          </p:nvPr>
        </p:nvSpPr>
        <p:spPr/>
        <p:txBody>
          <a:bodyPr/>
          <a:lstStyle/>
          <a:p>
            <a:r>
              <a:rPr lang="nl-NL" b="1" dirty="0"/>
              <a:t>Waarom wel/niet kinderen vaccineren? </a:t>
            </a:r>
            <a:endParaRPr lang="nl-BE" b="1" dirty="0"/>
          </a:p>
        </p:txBody>
      </p:sp>
      <p:sp>
        <p:nvSpPr>
          <p:cNvPr id="3" name="Tijdelijke aanduiding voor inhoud 2">
            <a:extLst>
              <a:ext uri="{FF2B5EF4-FFF2-40B4-BE49-F238E27FC236}">
                <a16:creationId xmlns:a16="http://schemas.microsoft.com/office/drawing/2014/main" xmlns="" id="{7832CA4A-B760-403D-9650-8E7FEEF8AC56}"/>
              </a:ext>
            </a:extLst>
          </p:cNvPr>
          <p:cNvSpPr>
            <a:spLocks noGrp="1"/>
          </p:cNvSpPr>
          <p:nvPr>
            <p:ph idx="1"/>
          </p:nvPr>
        </p:nvSpPr>
        <p:spPr>
          <a:xfrm>
            <a:off x="628650" y="1837981"/>
            <a:ext cx="7886700" cy="4351338"/>
          </a:xfrm>
        </p:spPr>
        <p:txBody>
          <a:bodyPr>
            <a:normAutofit fontScale="92500" lnSpcReduction="20000"/>
          </a:bodyPr>
          <a:lstStyle/>
          <a:p>
            <a:r>
              <a:rPr lang="nl-BE" u="sng" dirty="0" smtClean="0"/>
              <a:t>Aanbevolen voor risicokinderen </a:t>
            </a:r>
            <a:r>
              <a:rPr lang="nl-BE" dirty="0" smtClean="0"/>
              <a:t>en samenwonenden met kwetsbare personen</a:t>
            </a:r>
          </a:p>
          <a:p>
            <a:r>
              <a:rPr lang="nl-BE" u="sng" dirty="0" smtClean="0"/>
              <a:t>Aangeboden</a:t>
            </a:r>
            <a:r>
              <a:rPr lang="nl-BE" dirty="0" smtClean="0"/>
              <a:t> voor andere kinderen</a:t>
            </a:r>
          </a:p>
          <a:p>
            <a:pPr lvl="1"/>
            <a:r>
              <a:rPr lang="nl-BE" dirty="0" smtClean="0"/>
              <a:t>Alle kleine beetjes helpen</a:t>
            </a:r>
          </a:p>
          <a:p>
            <a:pPr lvl="1"/>
            <a:r>
              <a:rPr lang="nl-BE" dirty="0" smtClean="0"/>
              <a:t>Expliciet toestemming  ouders</a:t>
            </a:r>
          </a:p>
          <a:p>
            <a:r>
              <a:rPr lang="nl-BE" dirty="0" smtClean="0"/>
              <a:t>Slechts 1 van de ‘eerder kleine ‘ dammen</a:t>
            </a:r>
          </a:p>
          <a:p>
            <a:r>
              <a:rPr lang="nl-BE" dirty="0" smtClean="0"/>
              <a:t>Geen </a:t>
            </a:r>
            <a:r>
              <a:rPr lang="nl-BE" dirty="0"/>
              <a:t>evidentie dat deze prik op dit moment de </a:t>
            </a:r>
            <a:r>
              <a:rPr lang="nl-BE" dirty="0" err="1"/>
              <a:t>klasQ</a:t>
            </a:r>
            <a:r>
              <a:rPr lang="nl-BE" dirty="0"/>
              <a:t> zal verminderen (te laat, niet voldoende opkomst, onduidelijkheid </a:t>
            </a:r>
            <a:r>
              <a:rPr lang="nl-BE" dirty="0" err="1"/>
              <a:t>mbt</a:t>
            </a:r>
            <a:r>
              <a:rPr lang="nl-BE" dirty="0"/>
              <a:t> herhaling en </a:t>
            </a:r>
            <a:r>
              <a:rPr lang="nl-BE" dirty="0" smtClean="0"/>
              <a:t>duurzaamheid)</a:t>
            </a:r>
          </a:p>
          <a:p>
            <a:r>
              <a:rPr lang="nl-BE" dirty="0" smtClean="0"/>
              <a:t>Geen </a:t>
            </a:r>
            <a:r>
              <a:rPr lang="nl-BE" dirty="0"/>
              <a:t>consequenties op dit moment naar toegankelijkheid openbare activiteiten. Toekomst? Buitenland?</a:t>
            </a:r>
            <a:endParaRPr lang="nl-NL" dirty="0"/>
          </a:p>
          <a:p>
            <a:endParaRPr lang="nl-BE" dirty="0" smtClean="0"/>
          </a:p>
          <a:p>
            <a:pPr marL="0" indent="0">
              <a:buNone/>
            </a:pPr>
            <a:endParaRPr lang="nl-NL" dirty="0"/>
          </a:p>
          <a:p>
            <a:endParaRPr lang="nl-BE" dirty="0"/>
          </a:p>
        </p:txBody>
      </p:sp>
    </p:spTree>
    <p:extLst>
      <p:ext uri="{BB962C8B-B14F-4D97-AF65-F5344CB8AC3E}">
        <p14:creationId xmlns:p14="http://schemas.microsoft.com/office/powerpoint/2010/main" val="2979644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lstStyle/>
          <a:p>
            <a:r>
              <a:rPr lang="nl-NL" dirty="0" smtClean="0"/>
              <a:t>Risico kinderen</a:t>
            </a:r>
            <a:endParaRPr lang="nl-BE" dirty="0"/>
          </a:p>
        </p:txBody>
      </p:sp>
      <p:sp>
        <p:nvSpPr>
          <p:cNvPr id="3" name="Tijdelijke aanduiding voor inhoud 2"/>
          <p:cNvSpPr>
            <a:spLocks noGrp="1"/>
          </p:cNvSpPr>
          <p:nvPr>
            <p:ph idx="1"/>
          </p:nvPr>
        </p:nvSpPr>
        <p:spPr/>
        <p:txBody>
          <a:bodyPr>
            <a:normAutofit fontScale="77500" lnSpcReduction="20000"/>
          </a:bodyPr>
          <a:lstStyle/>
          <a:p>
            <a:pPr marL="342900" marR="184150" lvl="0" indent="-342900">
              <a:lnSpc>
                <a:spcPct val="115000"/>
              </a:lnSpc>
              <a:buFont typeface="Symbol" panose="05050102010706020507" pitchFamily="18" charset="2"/>
              <a:buChar char=""/>
            </a:pPr>
            <a:r>
              <a:rPr lang="nl-BE" dirty="0"/>
              <a:t>chronische nierziekte</a:t>
            </a:r>
          </a:p>
          <a:p>
            <a:pPr marL="342900" marR="184150" lvl="0" indent="-342900">
              <a:lnSpc>
                <a:spcPct val="115000"/>
              </a:lnSpc>
              <a:buFont typeface="Symbol" panose="05050102010706020507" pitchFamily="18" charset="2"/>
              <a:buChar char=""/>
            </a:pPr>
            <a:r>
              <a:rPr lang="nl-BE" dirty="0"/>
              <a:t>chronische leverziekte </a:t>
            </a:r>
          </a:p>
          <a:p>
            <a:pPr marL="342900" marR="184150" lvl="0" indent="-342900">
              <a:lnSpc>
                <a:spcPct val="115000"/>
              </a:lnSpc>
              <a:buFont typeface="Symbol" panose="05050102010706020507" pitchFamily="18" charset="2"/>
              <a:buChar char=""/>
            </a:pPr>
            <a:r>
              <a:rPr lang="fr-BE" dirty="0" err="1"/>
              <a:t>hematologische</a:t>
            </a:r>
            <a:r>
              <a:rPr lang="fr-BE" dirty="0"/>
              <a:t> </a:t>
            </a:r>
            <a:r>
              <a:rPr lang="fr-BE" dirty="0" err="1"/>
              <a:t>kankers</a:t>
            </a:r>
            <a:r>
              <a:rPr lang="fr-BE" dirty="0"/>
              <a:t> (</a:t>
            </a:r>
            <a:r>
              <a:rPr lang="fr-BE" dirty="0" err="1"/>
              <a:t>bv</a:t>
            </a:r>
            <a:r>
              <a:rPr lang="fr-BE" dirty="0"/>
              <a:t>. </a:t>
            </a:r>
            <a:r>
              <a:rPr lang="fr-BE" dirty="0" err="1"/>
              <a:t>leukemie</a:t>
            </a:r>
            <a:r>
              <a:rPr lang="fr-BE" dirty="0"/>
              <a:t>) </a:t>
            </a:r>
            <a:endParaRPr lang="nl-BE" dirty="0"/>
          </a:p>
          <a:p>
            <a:pPr marL="342900" marR="184150" lvl="0" indent="-342900">
              <a:lnSpc>
                <a:spcPct val="115000"/>
              </a:lnSpc>
              <a:buFont typeface="Symbol" panose="05050102010706020507" pitchFamily="18" charset="2"/>
              <a:buChar char=""/>
            </a:pPr>
            <a:r>
              <a:rPr lang="fr-BE" dirty="0" err="1"/>
              <a:t>Syndroom</a:t>
            </a:r>
            <a:r>
              <a:rPr lang="fr-BE" dirty="0"/>
              <a:t> van Down </a:t>
            </a:r>
            <a:endParaRPr lang="nl-BE" dirty="0"/>
          </a:p>
          <a:p>
            <a:pPr marL="342900" marR="184150" lvl="0" indent="-342900">
              <a:lnSpc>
                <a:spcPct val="115000"/>
              </a:lnSpc>
              <a:buFont typeface="Symbol" panose="05050102010706020507" pitchFamily="18" charset="2"/>
              <a:buChar char=""/>
            </a:pPr>
            <a:r>
              <a:rPr lang="nl-BE" dirty="0"/>
              <a:t>transplantatiepatiënten +die op de wachtlijst staan</a:t>
            </a:r>
          </a:p>
          <a:p>
            <a:pPr marL="342900" marR="184150" lvl="0" indent="-342900">
              <a:lnSpc>
                <a:spcPct val="115000"/>
              </a:lnSpc>
              <a:buFont typeface="Symbol" panose="05050102010706020507" pitchFamily="18" charset="2"/>
              <a:buChar char=""/>
            </a:pPr>
            <a:r>
              <a:rPr lang="nl-BE" dirty="0"/>
              <a:t>immuunstoornissen, immunodeficiëntie of immunosuppressiva </a:t>
            </a:r>
          </a:p>
          <a:p>
            <a:pPr marL="342900" marR="184150" lvl="0" indent="-342900">
              <a:lnSpc>
                <a:spcPct val="115000"/>
              </a:lnSpc>
              <a:buFont typeface="Symbol" panose="05050102010706020507" pitchFamily="18" charset="2"/>
              <a:buChar char=""/>
            </a:pPr>
            <a:r>
              <a:rPr lang="fr-BE" dirty="0" err="1"/>
              <a:t>Actief</a:t>
            </a:r>
            <a:r>
              <a:rPr lang="fr-BE" dirty="0"/>
              <a:t> HIV/AIDS</a:t>
            </a:r>
            <a:endParaRPr lang="nl-BE" dirty="0"/>
          </a:p>
          <a:p>
            <a:pPr marL="342900" marR="184150" lvl="0" indent="-342900">
              <a:lnSpc>
                <a:spcPct val="115000"/>
              </a:lnSpc>
              <a:buFont typeface="Symbol" panose="05050102010706020507" pitchFamily="18" charset="2"/>
              <a:buChar char=""/>
            </a:pPr>
            <a:r>
              <a:rPr lang="nl-BE" dirty="0"/>
              <a:t>Bepaalde zeldzame ziekten (zie </a:t>
            </a:r>
            <a:r>
              <a:rPr lang="nl-BE" dirty="0" err="1"/>
              <a:t>Orphanet</a:t>
            </a:r>
            <a:r>
              <a:rPr lang="nl-BE" dirty="0"/>
              <a:t>-lijst: </a:t>
            </a:r>
            <a:r>
              <a:rPr lang="nl-BE" sz="2400" dirty="0">
                <a:hlinkClick r:id="rId3"/>
              </a:rPr>
              <a:t>https://www.orpha.net/</a:t>
            </a:r>
            <a:r>
              <a:rPr lang="nl-BE" sz="2400" dirty="0" err="1">
                <a:hlinkClick r:id="rId3"/>
              </a:rPr>
              <a:t>consor</a:t>
            </a:r>
            <a:r>
              <a:rPr lang="nl-BE" sz="2400" dirty="0">
                <a:hlinkClick r:id="rId3"/>
              </a:rPr>
              <a:t>/</a:t>
            </a:r>
            <a:r>
              <a:rPr lang="nl-BE" sz="2400" dirty="0" err="1">
                <a:hlinkClick r:id="rId3"/>
              </a:rPr>
              <a:t>cgi</a:t>
            </a:r>
            <a:r>
              <a:rPr lang="nl-BE" sz="2400" dirty="0">
                <a:hlinkClick r:id="rId3"/>
              </a:rPr>
              <a:t>-bin/</a:t>
            </a:r>
            <a:r>
              <a:rPr lang="nl-BE" sz="2400" dirty="0" err="1">
                <a:hlinkClick r:id="rId3"/>
              </a:rPr>
              <a:t>Disease_Search_List.php?lng</a:t>
            </a:r>
            <a:r>
              <a:rPr lang="nl-BE" sz="2400" dirty="0">
                <a:hlinkClick r:id="rId3"/>
              </a:rPr>
              <a:t>=NL</a:t>
            </a:r>
            <a:r>
              <a:rPr lang="nl-BE" sz="2400" dirty="0"/>
              <a:t>).</a:t>
            </a:r>
            <a:endParaRPr lang="nl-BE" sz="2400" dirty="0">
              <a:latin typeface="Tahoma" panose="020B060403050404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594671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xmlns="" id="{0E778639-FD82-4EBA-A8E8-EE52206E59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530" y="451173"/>
            <a:ext cx="8103870" cy="5177471"/>
          </a:xfrm>
        </p:spPr>
      </p:pic>
      <p:sp>
        <p:nvSpPr>
          <p:cNvPr id="6" name="Tekstvak 5">
            <a:extLst>
              <a:ext uri="{FF2B5EF4-FFF2-40B4-BE49-F238E27FC236}">
                <a16:creationId xmlns:a16="http://schemas.microsoft.com/office/drawing/2014/main" xmlns="" id="{2F7388E8-0376-4516-B12D-54768441CCCB}"/>
              </a:ext>
            </a:extLst>
          </p:cNvPr>
          <p:cNvSpPr txBox="1"/>
          <p:nvPr/>
        </p:nvSpPr>
        <p:spPr>
          <a:xfrm>
            <a:off x="2179320" y="6146800"/>
            <a:ext cx="6683048" cy="369332"/>
          </a:xfrm>
          <a:prstGeom prst="rect">
            <a:avLst/>
          </a:prstGeom>
          <a:noFill/>
        </p:spPr>
        <p:txBody>
          <a:bodyPr wrap="none" rtlCol="0">
            <a:spAutoFit/>
          </a:bodyPr>
          <a:lstStyle/>
          <a:p>
            <a:r>
              <a:rPr lang="nl-NL" dirty="0"/>
              <a:t>Bron: Motivatie barometer UA.  Infografiek De Standaard 21/12/2021</a:t>
            </a:r>
            <a:endParaRPr lang="nl-BE" dirty="0"/>
          </a:p>
        </p:txBody>
      </p:sp>
    </p:spTree>
    <p:extLst>
      <p:ext uri="{BB962C8B-B14F-4D97-AF65-F5344CB8AC3E}">
        <p14:creationId xmlns:p14="http://schemas.microsoft.com/office/powerpoint/2010/main" val="1606288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lstStyle/>
          <a:p>
            <a:r>
              <a:rPr lang="nl-NL" dirty="0" smtClean="0"/>
              <a:t>Waar covid vaccin aanbieden?</a:t>
            </a:r>
            <a:endParaRPr lang="nl-BE" dirty="0"/>
          </a:p>
        </p:txBody>
      </p:sp>
      <p:sp>
        <p:nvSpPr>
          <p:cNvPr id="3" name="Tijdelijke aanduiding voor inhoud 2"/>
          <p:cNvSpPr>
            <a:spLocks noGrp="1"/>
          </p:cNvSpPr>
          <p:nvPr>
            <p:ph idx="1"/>
          </p:nvPr>
        </p:nvSpPr>
        <p:spPr/>
        <p:txBody>
          <a:bodyPr>
            <a:normAutofit fontScale="92500"/>
          </a:bodyPr>
          <a:lstStyle/>
          <a:p>
            <a:pPr marL="0" indent="0">
              <a:buNone/>
            </a:pPr>
            <a:r>
              <a:rPr lang="nl-BE" dirty="0" smtClean="0"/>
              <a:t>Vaccinatiecentrum of kindvriendelijke omgeving buiten school.</a:t>
            </a:r>
          </a:p>
          <a:p>
            <a:pPr>
              <a:buFont typeface="Arial" panose="020B0604020202020204" pitchFamily="34" charset="0"/>
              <a:buChar char="•"/>
            </a:pPr>
            <a:r>
              <a:rPr lang="nl-BE" dirty="0" smtClean="0"/>
              <a:t>Aangeboden en niet aanbevolen -&gt; risico op weerstand aanbevolen vaccinatiekorf die wel via school wordt aangeboden.</a:t>
            </a:r>
          </a:p>
          <a:p>
            <a:pPr>
              <a:buFont typeface="Arial" panose="020B0604020202020204" pitchFamily="34" charset="0"/>
              <a:buChar char="•"/>
            </a:pPr>
            <a:r>
              <a:rPr lang="nl-BE" dirty="0" smtClean="0"/>
              <a:t>Indirect creëren van toename stress factor (</a:t>
            </a:r>
            <a:r>
              <a:rPr lang="nl-BE" dirty="0" err="1" smtClean="0"/>
              <a:t>cfr</a:t>
            </a:r>
            <a:r>
              <a:rPr lang="nl-BE" dirty="0" smtClean="0"/>
              <a:t>. mondmasker plicht en reacties ouders)</a:t>
            </a:r>
          </a:p>
          <a:p>
            <a:pPr>
              <a:buFont typeface="Arial" panose="020B0604020202020204" pitchFamily="34" charset="0"/>
              <a:buChar char="•"/>
            </a:pPr>
            <a:r>
              <a:rPr lang="nl-BE" dirty="0" smtClean="0"/>
              <a:t>School als veilige, neutrale haven</a:t>
            </a:r>
          </a:p>
          <a:p>
            <a:pPr>
              <a:buFont typeface="Arial" panose="020B0604020202020204" pitchFamily="34" charset="0"/>
              <a:buChar char="•"/>
            </a:pPr>
            <a:r>
              <a:rPr lang="nl-BE" dirty="0"/>
              <a:t>Ouders neutraal informeren en zonder </a:t>
            </a:r>
            <a:r>
              <a:rPr lang="nl-BE" dirty="0" smtClean="0"/>
              <a:t>druk</a:t>
            </a:r>
          </a:p>
          <a:p>
            <a:pPr>
              <a:buFont typeface="Arial" panose="020B0604020202020204" pitchFamily="34" charset="0"/>
              <a:buChar char="•"/>
            </a:pPr>
            <a:r>
              <a:rPr lang="nl-BE" dirty="0" smtClean="0"/>
              <a:t>Maand januari/februari: extra druk op school door Omikron</a:t>
            </a:r>
            <a:endParaRPr lang="nl-BE" dirty="0"/>
          </a:p>
          <a:p>
            <a:pPr marL="0" indent="0">
              <a:buNone/>
            </a:pPr>
            <a:endParaRPr lang="nl-BE" dirty="0" smtClean="0"/>
          </a:p>
        </p:txBody>
      </p:sp>
    </p:spTree>
    <p:extLst>
      <p:ext uri="{BB962C8B-B14F-4D97-AF65-F5344CB8AC3E}">
        <p14:creationId xmlns:p14="http://schemas.microsoft.com/office/powerpoint/2010/main" val="24970221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lstStyle/>
          <a:p>
            <a:r>
              <a:rPr lang="nl-NL" dirty="0" smtClean="0"/>
              <a:t>Hoe moet een ouder het vaccin weigeren?</a:t>
            </a:r>
            <a:endParaRPr lang="nl-BE" dirty="0"/>
          </a:p>
        </p:txBody>
      </p:sp>
      <p:sp>
        <p:nvSpPr>
          <p:cNvPr id="5" name="Tijdelijke aanduiding voor tekst 4"/>
          <p:cNvSpPr>
            <a:spLocks noGrp="1"/>
          </p:cNvSpPr>
          <p:nvPr>
            <p:ph type="body" idx="1"/>
          </p:nvPr>
        </p:nvSpPr>
        <p:spPr/>
        <p:txBody>
          <a:bodyPr/>
          <a:lstStyle/>
          <a:p>
            <a:r>
              <a:rPr lang="nl-BE" dirty="0" smtClean="0"/>
              <a:t>Covid vaccinatie 5-11 jaar</a:t>
            </a:r>
            <a:endParaRPr lang="nl-NL" dirty="0"/>
          </a:p>
        </p:txBody>
      </p:sp>
      <p:sp>
        <p:nvSpPr>
          <p:cNvPr id="3" name="Tijdelijke aanduiding voor inhoud 2"/>
          <p:cNvSpPr>
            <a:spLocks noGrp="1"/>
          </p:cNvSpPr>
          <p:nvPr>
            <p:ph sz="half" idx="2"/>
          </p:nvPr>
        </p:nvSpPr>
        <p:spPr/>
        <p:txBody>
          <a:bodyPr>
            <a:normAutofit fontScale="62500" lnSpcReduction="20000"/>
          </a:bodyPr>
          <a:lstStyle/>
          <a:p>
            <a:r>
              <a:rPr lang="nl-BE" dirty="0" smtClean="0"/>
              <a:t>Kind met ouders = voorkeur</a:t>
            </a:r>
          </a:p>
          <a:p>
            <a:pPr>
              <a:buFont typeface="Arial" panose="020B0604020202020204" pitchFamily="34" charset="0"/>
              <a:buChar char="•"/>
            </a:pPr>
            <a:r>
              <a:rPr lang="nl-BE" dirty="0" smtClean="0"/>
              <a:t>Kind zonder ouders = uitzondering</a:t>
            </a:r>
          </a:p>
          <a:p>
            <a:pPr>
              <a:buFont typeface="Arial" panose="020B0604020202020204" pitchFamily="34" charset="0"/>
              <a:buChar char="•"/>
            </a:pPr>
            <a:r>
              <a:rPr lang="nl-BE" dirty="0" smtClean="0"/>
              <a:t>Ouder is aanwezig = toestemming</a:t>
            </a:r>
          </a:p>
          <a:p>
            <a:pPr>
              <a:buFont typeface="Arial" panose="020B0604020202020204" pitchFamily="34" charset="0"/>
              <a:buChar char="•"/>
            </a:pPr>
            <a:r>
              <a:rPr lang="nl-BE" dirty="0" smtClean="0"/>
              <a:t>Ouder en kind komen niet opdagen = weigering</a:t>
            </a:r>
          </a:p>
          <a:p>
            <a:pPr>
              <a:buFont typeface="Arial" panose="020B0604020202020204" pitchFamily="34" charset="0"/>
              <a:buChar char="•"/>
            </a:pPr>
            <a:r>
              <a:rPr lang="nl-BE" dirty="0" smtClean="0"/>
              <a:t>Zonder ouder -&gt; expliciete toestemmingsbrief van Zorg en Gezondheid</a:t>
            </a:r>
          </a:p>
          <a:p>
            <a:pPr>
              <a:buFont typeface="Arial" panose="020B0604020202020204" pitchFamily="34" charset="0"/>
              <a:buChar char="•"/>
            </a:pPr>
            <a:r>
              <a:rPr lang="nl-BE" dirty="0" smtClean="0"/>
              <a:t>Zonder ouder en zonder brief = weigering</a:t>
            </a:r>
          </a:p>
          <a:p>
            <a:pPr>
              <a:buFont typeface="Arial" panose="020B0604020202020204" pitchFamily="34" charset="0"/>
              <a:buChar char="•"/>
            </a:pPr>
            <a:r>
              <a:rPr lang="nl-BE" dirty="0"/>
              <a:t>Geen weigering mogelijk via </a:t>
            </a:r>
            <a:r>
              <a:rPr lang="nl-BE" dirty="0" smtClean="0"/>
              <a:t>briefwisseling</a:t>
            </a:r>
          </a:p>
          <a:p>
            <a:pPr>
              <a:buFont typeface="Arial" panose="020B0604020202020204" pitchFamily="34" charset="0"/>
              <a:buChar char="•"/>
            </a:pPr>
            <a:r>
              <a:rPr lang="nl-BE" dirty="0" smtClean="0"/>
              <a:t>Vaccinatiecentrum/kindvriendelijke plaats/school</a:t>
            </a:r>
          </a:p>
        </p:txBody>
      </p:sp>
      <p:sp>
        <p:nvSpPr>
          <p:cNvPr id="6" name="Tijdelijke aanduiding voor tekst 5"/>
          <p:cNvSpPr>
            <a:spLocks noGrp="1"/>
          </p:cNvSpPr>
          <p:nvPr>
            <p:ph type="body" sz="quarter" idx="3"/>
          </p:nvPr>
        </p:nvSpPr>
        <p:spPr/>
        <p:txBody>
          <a:bodyPr/>
          <a:lstStyle/>
          <a:p>
            <a:r>
              <a:rPr lang="nl-BE" dirty="0" smtClean="0"/>
              <a:t>Vaccinatiekorf CLB</a:t>
            </a:r>
            <a:endParaRPr lang="nl-NL" dirty="0"/>
          </a:p>
        </p:txBody>
      </p:sp>
      <p:sp>
        <p:nvSpPr>
          <p:cNvPr id="7" name="Tijdelijke aanduiding voor inhoud 6"/>
          <p:cNvSpPr>
            <a:spLocks noGrp="1"/>
          </p:cNvSpPr>
          <p:nvPr>
            <p:ph sz="quarter" idx="4"/>
          </p:nvPr>
        </p:nvSpPr>
        <p:spPr/>
        <p:txBody>
          <a:bodyPr>
            <a:normAutofit/>
          </a:bodyPr>
          <a:lstStyle/>
          <a:p>
            <a:pPr>
              <a:buFont typeface="Arial" panose="020B0604020202020204" pitchFamily="34" charset="0"/>
              <a:buChar char="•"/>
            </a:pPr>
            <a:r>
              <a:rPr lang="nl-BE" sz="2000" dirty="0"/>
              <a:t>Kind zonder ouders = regel</a:t>
            </a:r>
          </a:p>
          <a:p>
            <a:pPr>
              <a:buFont typeface="Arial" panose="020B0604020202020204" pitchFamily="34" charset="0"/>
              <a:buChar char="•"/>
            </a:pPr>
            <a:r>
              <a:rPr lang="nl-BE" sz="2000" dirty="0"/>
              <a:t>Kind met ouders = uitzondering</a:t>
            </a:r>
          </a:p>
          <a:p>
            <a:pPr>
              <a:buFont typeface="Arial" panose="020B0604020202020204" pitchFamily="34" charset="0"/>
              <a:buChar char="•"/>
            </a:pPr>
            <a:r>
              <a:rPr lang="nl-BE" sz="2000" dirty="0"/>
              <a:t>Op school of CLB (SC) </a:t>
            </a:r>
            <a:endParaRPr lang="nl-BE" sz="2000" dirty="0" smtClean="0"/>
          </a:p>
          <a:p>
            <a:pPr>
              <a:buFont typeface="Arial" panose="020B0604020202020204" pitchFamily="34" charset="0"/>
              <a:buChar char="•"/>
            </a:pPr>
            <a:r>
              <a:rPr lang="nl-BE" sz="2000" dirty="0" smtClean="0"/>
              <a:t>Weigering </a:t>
            </a:r>
            <a:r>
              <a:rPr lang="nl-BE" sz="2000" dirty="0"/>
              <a:t>mogelijk via </a:t>
            </a:r>
            <a:r>
              <a:rPr lang="nl-BE" sz="2000" dirty="0" smtClean="0"/>
              <a:t>briefwisseling</a:t>
            </a:r>
          </a:p>
          <a:p>
            <a:pPr>
              <a:buFont typeface="Arial" panose="020B0604020202020204" pitchFamily="34" charset="0"/>
              <a:buChar char="•"/>
            </a:pPr>
            <a:r>
              <a:rPr lang="nl-BE" sz="2000" dirty="0" smtClean="0"/>
              <a:t>Zie </a:t>
            </a:r>
            <a:r>
              <a:rPr lang="nl-BE" sz="2000" dirty="0"/>
              <a:t>ook </a:t>
            </a:r>
            <a:r>
              <a:rPr lang="nl-BE" sz="2000" dirty="0" smtClean="0">
                <a:hlinkClick r:id="rId3"/>
              </a:rPr>
              <a:t>www.vrijclb.be/thema/vaccinaties</a:t>
            </a:r>
            <a:endParaRPr lang="nl-BE" sz="2000" dirty="0" smtClean="0"/>
          </a:p>
          <a:p>
            <a:pPr marL="0" indent="0">
              <a:buNone/>
            </a:pPr>
            <a:endParaRPr lang="nl-BE" sz="2000" dirty="0"/>
          </a:p>
        </p:txBody>
      </p:sp>
    </p:spTree>
    <p:extLst>
      <p:ext uri="{BB962C8B-B14F-4D97-AF65-F5344CB8AC3E}">
        <p14:creationId xmlns:p14="http://schemas.microsoft.com/office/powerpoint/2010/main" val="21950674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normAutofit/>
          </a:bodyPr>
          <a:lstStyle/>
          <a:p>
            <a:r>
              <a:rPr lang="nl-NL" sz="4000" dirty="0" smtClean="0"/>
              <a:t>Voorbeeldantwoord vaccinatieweigering covid ouders</a:t>
            </a:r>
            <a:endParaRPr lang="nl-BE" sz="4000"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825624"/>
            <a:ext cx="6768751" cy="462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7404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EDDF64A-7772-4928-8B07-AAA6FE8C15D6}"/>
              </a:ext>
            </a:extLst>
          </p:cNvPr>
          <p:cNvSpPr>
            <a:spLocks noGrp="1"/>
          </p:cNvSpPr>
          <p:nvPr>
            <p:ph type="title"/>
          </p:nvPr>
        </p:nvSpPr>
        <p:spPr/>
        <p:txBody>
          <a:bodyPr/>
          <a:lstStyle/>
          <a:p>
            <a:r>
              <a:rPr lang="nl-NL" dirty="0" smtClean="0"/>
              <a:t>Wat dan wel in het basisonderwijs?</a:t>
            </a:r>
            <a:endParaRPr lang="nl-BE" dirty="0"/>
          </a:p>
        </p:txBody>
      </p:sp>
      <p:sp>
        <p:nvSpPr>
          <p:cNvPr id="3" name="Tijdelijke aanduiding voor inhoud 2">
            <a:extLst>
              <a:ext uri="{FF2B5EF4-FFF2-40B4-BE49-F238E27FC236}">
                <a16:creationId xmlns:a16="http://schemas.microsoft.com/office/drawing/2014/main" xmlns="" id="{4F6AE7C2-39EC-4386-8555-358C9DCA4151}"/>
              </a:ext>
            </a:extLst>
          </p:cNvPr>
          <p:cNvSpPr>
            <a:spLocks noGrp="1"/>
          </p:cNvSpPr>
          <p:nvPr>
            <p:ph idx="1"/>
          </p:nvPr>
        </p:nvSpPr>
        <p:spPr>
          <a:xfrm>
            <a:off x="628652" y="1825625"/>
            <a:ext cx="4329499" cy="4290970"/>
          </a:xfrm>
        </p:spPr>
        <p:txBody>
          <a:bodyPr>
            <a:normAutofit fontScale="62500" lnSpcReduction="20000"/>
          </a:bodyPr>
          <a:lstStyle/>
          <a:p>
            <a:r>
              <a:rPr lang="nl-NL" dirty="0"/>
              <a:t>Kinderen worden zelden ernstig ziek.</a:t>
            </a:r>
          </a:p>
          <a:p>
            <a:r>
              <a:rPr lang="nl-NL" dirty="0" smtClean="0"/>
              <a:t>Vaccinatiegraad volwassenen optimaliseren</a:t>
            </a:r>
          </a:p>
          <a:p>
            <a:pPr lvl="1"/>
            <a:r>
              <a:rPr lang="nl-NL" dirty="0" smtClean="0"/>
              <a:t>Booster leerkrachten</a:t>
            </a:r>
          </a:p>
          <a:p>
            <a:pPr lvl="1"/>
            <a:r>
              <a:rPr lang="nl-NL" dirty="0" smtClean="0"/>
              <a:t>Booster ouders</a:t>
            </a:r>
          </a:p>
          <a:p>
            <a:pPr lvl="1"/>
            <a:r>
              <a:rPr lang="nl-NL" dirty="0" smtClean="0"/>
              <a:t>Booster kwetsbare personen.</a:t>
            </a:r>
          </a:p>
          <a:p>
            <a:pPr lvl="1"/>
            <a:r>
              <a:rPr lang="nl-NL" dirty="0" smtClean="0"/>
              <a:t>Belangrijkste </a:t>
            </a:r>
            <a:r>
              <a:rPr lang="nl-NL" dirty="0"/>
              <a:t>reden: epidemiologisch</a:t>
            </a:r>
          </a:p>
          <a:p>
            <a:r>
              <a:rPr lang="nl-NL" dirty="0" smtClean="0"/>
              <a:t>Algemene maatregelen in school</a:t>
            </a:r>
          </a:p>
          <a:p>
            <a:pPr lvl="1"/>
            <a:r>
              <a:rPr lang="nl-BE" dirty="0" smtClean="0"/>
              <a:t>Ventilatie</a:t>
            </a:r>
          </a:p>
          <a:p>
            <a:pPr lvl="1"/>
            <a:r>
              <a:rPr lang="nl-BE" dirty="0" smtClean="0"/>
              <a:t>Mondmaskers vanaf 6 jaar</a:t>
            </a:r>
          </a:p>
          <a:p>
            <a:pPr lvl="1"/>
            <a:r>
              <a:rPr lang="nl-BE" dirty="0" smtClean="0"/>
              <a:t>handhygiëne</a:t>
            </a:r>
            <a:endParaRPr lang="nl-NL" dirty="0" smtClean="0"/>
          </a:p>
          <a:p>
            <a:r>
              <a:rPr lang="nl-NL" dirty="0" smtClean="0"/>
              <a:t>Algemene maatregelen volwassenen zolang volwassenen nog als vector dienen om de epidemie te onderhouden.</a:t>
            </a:r>
          </a:p>
          <a:p>
            <a:pPr lvl="1"/>
            <a:r>
              <a:rPr lang="nl-BE" dirty="0" smtClean="0"/>
              <a:t>Mondmaskers</a:t>
            </a:r>
          </a:p>
          <a:p>
            <a:pPr lvl="1"/>
            <a:r>
              <a:rPr lang="nl-BE" dirty="0" smtClean="0"/>
              <a:t>Afstand houden</a:t>
            </a:r>
          </a:p>
          <a:p>
            <a:pPr lvl="1"/>
            <a:r>
              <a:rPr lang="nl-BE" dirty="0" smtClean="0"/>
              <a:t>Ventilatie</a:t>
            </a:r>
          </a:p>
          <a:p>
            <a:pPr lvl="1"/>
            <a:r>
              <a:rPr lang="nl-BE" dirty="0" smtClean="0"/>
              <a:t>handhygiëne</a:t>
            </a:r>
            <a:endParaRPr lang="nl-NL" dirty="0" smtClean="0"/>
          </a:p>
        </p:txBody>
      </p:sp>
      <p:pic>
        <p:nvPicPr>
          <p:cNvPr id="5" name="Tijdelijke aanduiding voor inhoud 5">
            <a:extLst>
              <a:ext uri="{FF2B5EF4-FFF2-40B4-BE49-F238E27FC236}">
                <a16:creationId xmlns:a16="http://schemas.microsoft.com/office/drawing/2014/main" xmlns="" id="{F47AC71A-CD8A-41FA-A804-E518CAC95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556792"/>
            <a:ext cx="3583310" cy="2952328"/>
          </a:xfrm>
          <a:prstGeom prst="rect">
            <a:avLst/>
          </a:prstGeom>
        </p:spPr>
      </p:pic>
    </p:spTree>
    <p:extLst>
      <p:ext uri="{BB962C8B-B14F-4D97-AF65-F5344CB8AC3E}">
        <p14:creationId xmlns:p14="http://schemas.microsoft.com/office/powerpoint/2010/main" val="977083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r>
              <a:rPr lang="nl-BE" dirty="0" smtClean="0"/>
              <a:t>Mentale weerslag</a:t>
            </a:r>
            <a:endParaRPr lang="nl-BE" dirty="0"/>
          </a:p>
        </p:txBody>
      </p:sp>
    </p:spTree>
    <p:extLst>
      <p:ext uri="{BB962C8B-B14F-4D97-AF65-F5344CB8AC3E}">
        <p14:creationId xmlns:p14="http://schemas.microsoft.com/office/powerpoint/2010/main" val="27503679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lstStyle/>
          <a:p>
            <a:r>
              <a:rPr lang="nl-NL" dirty="0" smtClean="0"/>
              <a:t>Meer moeilijkheden thuis, ook los van coronacrisis</a:t>
            </a:r>
            <a:endParaRPr lang="nl-BE" dirty="0"/>
          </a:p>
        </p:txBody>
      </p:sp>
      <p:sp>
        <p:nvSpPr>
          <p:cNvPr id="3" name="Tijdelijke aanduiding voor inhoud 2"/>
          <p:cNvSpPr>
            <a:spLocks noGrp="1"/>
          </p:cNvSpPr>
          <p:nvPr>
            <p:ph idx="1"/>
          </p:nvPr>
        </p:nvSpPr>
        <p:spPr/>
        <p:txBody>
          <a:bodyPr>
            <a:normAutofit/>
          </a:bodyPr>
          <a:lstStyle/>
          <a:p>
            <a:r>
              <a:rPr lang="nl-BE" dirty="0" smtClean="0"/>
              <a:t>Meer </a:t>
            </a:r>
            <a:r>
              <a:rPr lang="nl-BE" dirty="0"/>
              <a:t>dan de helft van alle leerlingen in het Vlaams onderwijs komt jaarlijks in contact met hun CLB. </a:t>
            </a:r>
            <a:endParaRPr lang="nl-BE" dirty="0" smtClean="0"/>
          </a:p>
          <a:p>
            <a:pPr lvl="1"/>
            <a:r>
              <a:rPr lang="nl-BE" dirty="0" err="1" smtClean="0"/>
              <a:t>CLBch@t</a:t>
            </a:r>
            <a:r>
              <a:rPr lang="nl-BE" dirty="0" smtClean="0"/>
              <a:t> </a:t>
            </a:r>
          </a:p>
          <a:p>
            <a:pPr lvl="1"/>
            <a:r>
              <a:rPr lang="nl-BE" dirty="0" smtClean="0"/>
              <a:t>Onderwijskiezer</a:t>
            </a:r>
          </a:p>
          <a:p>
            <a:pPr lvl="1"/>
            <a:r>
              <a:rPr lang="nl-BE" dirty="0" smtClean="0"/>
              <a:t>klassieke </a:t>
            </a:r>
            <a:r>
              <a:rPr lang="nl-BE" dirty="0"/>
              <a:t>CLB-werking. </a:t>
            </a:r>
          </a:p>
          <a:p>
            <a:r>
              <a:rPr lang="nl-BE" dirty="0" smtClean="0"/>
              <a:t>X 3 op 3 jaar tijd </a:t>
            </a:r>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212976"/>
            <a:ext cx="3974455" cy="290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039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r>
              <a:rPr lang="nl-BE" dirty="0" smtClean="0"/>
              <a:t>Omikron: stand van zaken</a:t>
            </a:r>
            <a:endParaRPr lang="nl-BE" dirty="0"/>
          </a:p>
        </p:txBody>
      </p:sp>
    </p:spTree>
    <p:extLst>
      <p:ext uri="{BB962C8B-B14F-4D97-AF65-F5344CB8AC3E}">
        <p14:creationId xmlns:p14="http://schemas.microsoft.com/office/powerpoint/2010/main" val="42324573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118402-DEA6-4A7D-A65F-693BFF1C6477}"/>
              </a:ext>
            </a:extLst>
          </p:cNvPr>
          <p:cNvSpPr>
            <a:spLocks noGrp="1"/>
          </p:cNvSpPr>
          <p:nvPr>
            <p:ph type="title"/>
          </p:nvPr>
        </p:nvSpPr>
        <p:spPr/>
        <p:txBody>
          <a:bodyPr>
            <a:normAutofit/>
          </a:bodyPr>
          <a:lstStyle/>
          <a:p>
            <a:r>
              <a:rPr lang="nl-BE" dirty="0"/>
              <a:t>Tendensen uit Geestelijke Gezondheidszorg en </a:t>
            </a:r>
            <a:r>
              <a:rPr lang="nl-BE" dirty="0" smtClean="0"/>
              <a:t>Opgroeien</a:t>
            </a:r>
            <a:endParaRPr lang="nl-BE" dirty="0"/>
          </a:p>
        </p:txBody>
      </p:sp>
      <p:sp>
        <p:nvSpPr>
          <p:cNvPr id="3" name="Tijdelijke aanduiding voor inhoud 2"/>
          <p:cNvSpPr>
            <a:spLocks noGrp="1"/>
          </p:cNvSpPr>
          <p:nvPr>
            <p:ph idx="1"/>
          </p:nvPr>
        </p:nvSpPr>
        <p:spPr/>
        <p:txBody>
          <a:bodyPr>
            <a:normAutofit fontScale="70000" lnSpcReduction="20000"/>
          </a:bodyPr>
          <a:lstStyle/>
          <a:p>
            <a:pPr marL="0" indent="0">
              <a:buNone/>
            </a:pPr>
            <a:endParaRPr lang="nl-BE" dirty="0" smtClean="0"/>
          </a:p>
          <a:p>
            <a:r>
              <a:rPr lang="nl-BE" dirty="0" smtClean="0"/>
              <a:t>Vertraging hulpverlening (</a:t>
            </a:r>
            <a:r>
              <a:rPr lang="nl-BE" dirty="0" err="1" smtClean="0"/>
              <a:t>coviduitval</a:t>
            </a:r>
            <a:r>
              <a:rPr lang="nl-BE" dirty="0" smtClean="0"/>
              <a:t> personeel) door iedere </a:t>
            </a:r>
            <a:r>
              <a:rPr lang="nl-BE" dirty="0" err="1" smtClean="0"/>
              <a:t>covidgolf</a:t>
            </a:r>
            <a:endParaRPr lang="nl-BE" dirty="0" smtClean="0"/>
          </a:p>
          <a:p>
            <a:pPr lvl="1"/>
            <a:r>
              <a:rPr lang="nl-BE" dirty="0" err="1" smtClean="0"/>
              <a:t>Cfr</a:t>
            </a:r>
            <a:r>
              <a:rPr lang="nl-BE" dirty="0" smtClean="0"/>
              <a:t>. uitstellen basiszorg in ziekenhuizen</a:t>
            </a:r>
          </a:p>
          <a:p>
            <a:pPr lvl="1"/>
            <a:r>
              <a:rPr lang="nl-BE" dirty="0" smtClean="0"/>
              <a:t>Inhaalbeweging niet meer mogelijk</a:t>
            </a:r>
          </a:p>
          <a:p>
            <a:pPr lvl="1"/>
            <a:r>
              <a:rPr lang="nl-BE" dirty="0" smtClean="0"/>
              <a:t>Wachtlijsten groeien aan</a:t>
            </a:r>
          </a:p>
          <a:p>
            <a:pPr lvl="1"/>
            <a:r>
              <a:rPr lang="nl-BE" dirty="0" smtClean="0"/>
              <a:t>Geen primaire, eenvoudige casussen, enkel nog complexe, vastgelopen casussen</a:t>
            </a:r>
          </a:p>
          <a:p>
            <a:pPr lvl="1"/>
            <a:r>
              <a:rPr lang="nl-BE" dirty="0" smtClean="0"/>
              <a:t>Preventie onder druk</a:t>
            </a:r>
          </a:p>
          <a:p>
            <a:r>
              <a:rPr lang="nl-BE" dirty="0" smtClean="0"/>
              <a:t>Meer meldingen suïcide dreiging, eetstoornissen, depressies</a:t>
            </a:r>
          </a:p>
          <a:p>
            <a:r>
              <a:rPr lang="nl-BE" dirty="0"/>
              <a:t>Meer risico gedrag: alcohol, drugs (decompressie in </a:t>
            </a:r>
            <a:r>
              <a:rPr lang="nl-BE" dirty="0" err="1"/>
              <a:t>covidluwe</a:t>
            </a:r>
            <a:r>
              <a:rPr lang="nl-BE" dirty="0"/>
              <a:t> periodes)</a:t>
            </a:r>
            <a:endParaRPr lang="nl-BE" dirty="0" smtClean="0"/>
          </a:p>
          <a:p>
            <a:r>
              <a:rPr lang="nl-BE" dirty="0" smtClean="0"/>
              <a:t>Jongeren haken af op ontwikkelingstaken (isolement, minder sociale oefenkansen, leerachterstanden, …) -&gt; hypotheek op ontwikkeling</a:t>
            </a:r>
          </a:p>
          <a:p>
            <a:r>
              <a:rPr lang="nl-BE" dirty="0" smtClean="0"/>
              <a:t>Meer gedragsproblemen </a:t>
            </a:r>
            <a:r>
              <a:rPr lang="nl-BE" dirty="0" err="1" smtClean="0"/>
              <a:t>BaO</a:t>
            </a:r>
            <a:r>
              <a:rPr lang="nl-BE" dirty="0" smtClean="0"/>
              <a:t> (</a:t>
            </a:r>
            <a:r>
              <a:rPr lang="nl-BE" dirty="0" err="1" smtClean="0"/>
              <a:t>cfr</a:t>
            </a:r>
            <a:r>
              <a:rPr lang="nl-BE" dirty="0" smtClean="0"/>
              <a:t>. december en mondmaskerplicht)</a:t>
            </a:r>
            <a:r>
              <a:rPr lang="nl-BE" dirty="0"/>
              <a:t/>
            </a:r>
            <a:br>
              <a:rPr lang="nl-BE" dirty="0"/>
            </a:br>
            <a:endParaRPr lang="nl-NL" dirty="0"/>
          </a:p>
        </p:txBody>
      </p:sp>
    </p:spTree>
    <p:extLst>
      <p:ext uri="{BB962C8B-B14F-4D97-AF65-F5344CB8AC3E}">
        <p14:creationId xmlns:p14="http://schemas.microsoft.com/office/powerpoint/2010/main" val="1726363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Cijfers Jaarverslag CLB’s Vlaanderen</a:t>
            </a:r>
            <a:endParaRPr lang="nl-BE" dirty="0"/>
          </a:p>
        </p:txBody>
      </p:sp>
      <p:pic>
        <p:nvPicPr>
          <p:cNvPr id="5" name="Afbeelding 4"/>
          <p:cNvPicPr/>
          <p:nvPr/>
        </p:nvPicPr>
        <p:blipFill>
          <a:blip r:embed="rId2"/>
          <a:stretch>
            <a:fillRect/>
          </a:stretch>
        </p:blipFill>
        <p:spPr>
          <a:xfrm>
            <a:off x="7694113" y="5473875"/>
            <a:ext cx="1268015" cy="1092707"/>
          </a:xfrm>
          <a:prstGeom prst="rect">
            <a:avLst/>
          </a:prstGeom>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7830" y="2051326"/>
            <a:ext cx="7462340" cy="3555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5036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Lenterapport 2021 </a:t>
            </a:r>
            <a:r>
              <a:rPr lang="nl-BE" dirty="0" err="1" smtClean="0"/>
              <a:t>CLBch@t</a:t>
            </a:r>
            <a:endParaRPr lang="nl-BE" dirty="0"/>
          </a:p>
        </p:txBody>
      </p:sp>
      <p:sp>
        <p:nvSpPr>
          <p:cNvPr id="3" name="Tijdelijke aanduiding voor inhoud 2"/>
          <p:cNvSpPr>
            <a:spLocks noGrp="1"/>
          </p:cNvSpPr>
          <p:nvPr>
            <p:ph idx="1"/>
          </p:nvPr>
        </p:nvSpPr>
        <p:spPr/>
        <p:txBody>
          <a:bodyPr/>
          <a:lstStyle/>
          <a:p>
            <a:endParaRPr lang="nl-BE"/>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140823"/>
            <a:ext cx="5832648"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684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r>
              <a:rPr lang="nl-BE" dirty="0" smtClean="0"/>
              <a:t>Van kwetsbaar naar weerbaar: team Veerkracht</a:t>
            </a:r>
            <a:endParaRPr lang="nl-BE" dirty="0"/>
          </a:p>
        </p:txBody>
      </p:sp>
    </p:spTree>
    <p:extLst>
      <p:ext uri="{BB962C8B-B14F-4D97-AF65-F5344CB8AC3E}">
        <p14:creationId xmlns:p14="http://schemas.microsoft.com/office/powerpoint/2010/main" val="40607103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a:stretch>
            <a:fillRect/>
          </a:stretch>
        </p:blipFill>
        <p:spPr>
          <a:xfrm>
            <a:off x="7694119" y="5473887"/>
            <a:ext cx="1268015" cy="1092707"/>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60648"/>
            <a:ext cx="4752528" cy="630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2412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F118402-DEA6-4A7D-A65F-693BFF1C6477}"/>
              </a:ext>
            </a:extLst>
          </p:cNvPr>
          <p:cNvSpPr>
            <a:spLocks noGrp="1"/>
          </p:cNvSpPr>
          <p:nvPr>
            <p:ph type="title"/>
          </p:nvPr>
        </p:nvSpPr>
        <p:spPr/>
        <p:txBody>
          <a:bodyPr/>
          <a:lstStyle/>
          <a:p>
            <a:pPr algn="ctr"/>
            <a:r>
              <a:rPr lang="nl-BE" dirty="0" smtClean="0"/>
              <a:t>Blijven ademen</a:t>
            </a:r>
            <a:endParaRPr lang="nl-BE"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0038" y="2348881"/>
            <a:ext cx="3886200" cy="265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860032" y="2348880"/>
            <a:ext cx="3312368" cy="254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411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r>
              <a:rPr lang="nl-BE" dirty="0" smtClean="0"/>
              <a:t>Vragen tijdens </a:t>
            </a:r>
            <a:r>
              <a:rPr lang="nl-BE" dirty="0" err="1" smtClean="0"/>
              <a:t>webinar</a:t>
            </a:r>
            <a:endParaRPr lang="nl-BE" dirty="0"/>
          </a:p>
        </p:txBody>
      </p:sp>
    </p:spTree>
    <p:extLst>
      <p:ext uri="{BB962C8B-B14F-4D97-AF65-F5344CB8AC3E}">
        <p14:creationId xmlns:p14="http://schemas.microsoft.com/office/powerpoint/2010/main" val="19400085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32659"/>
            <a:ext cx="8564498" cy="1325563"/>
          </a:xfrm>
        </p:spPr>
        <p:txBody>
          <a:bodyPr/>
          <a:lstStyle/>
          <a:p>
            <a:r>
              <a:rPr lang="nl-BE" dirty="0" smtClean="0"/>
              <a:t>Vragen tijdens </a:t>
            </a:r>
            <a:r>
              <a:rPr lang="nl-BE" dirty="0" err="1" smtClean="0"/>
              <a:t>webinar</a:t>
            </a:r>
            <a:r>
              <a:rPr lang="nl-BE" dirty="0" smtClean="0"/>
              <a:t>, worden nog gesteld aan Vrij CLB Netwerk</a:t>
            </a:r>
            <a:endParaRPr lang="nl-BE" dirty="0"/>
          </a:p>
        </p:txBody>
      </p:sp>
      <p:pic>
        <p:nvPicPr>
          <p:cNvPr id="5" name="Afbeelding 4"/>
          <p:cNvPicPr/>
          <p:nvPr/>
        </p:nvPicPr>
        <p:blipFill>
          <a:blip r:embed="rId3"/>
          <a:stretch>
            <a:fillRect/>
          </a:stretch>
        </p:blipFill>
        <p:spPr>
          <a:xfrm>
            <a:off x="7694119" y="5473887"/>
            <a:ext cx="1268015" cy="1092707"/>
          </a:xfrm>
          <a:prstGeom prst="rect">
            <a:avLst/>
          </a:prstGeom>
        </p:spPr>
      </p:pic>
      <p:sp>
        <p:nvSpPr>
          <p:cNvPr id="3" name="Tijdelijke aanduiding voor inhoud 2"/>
          <p:cNvSpPr>
            <a:spLocks noGrp="1"/>
          </p:cNvSpPr>
          <p:nvPr>
            <p:ph idx="1"/>
          </p:nvPr>
        </p:nvSpPr>
        <p:spPr/>
        <p:txBody>
          <a:bodyPr>
            <a:normAutofit fontScale="62500" lnSpcReduction="20000"/>
          </a:bodyPr>
          <a:lstStyle/>
          <a:p>
            <a:pPr lvl="0"/>
            <a:r>
              <a:rPr lang="nl-BE" dirty="0"/>
              <a:t>Wanneer een niet of onvolledig gevaccineerde ouder covid heeft en het kind </a:t>
            </a:r>
            <a:r>
              <a:rPr lang="nl-BE" dirty="0" err="1"/>
              <a:t>BaO</a:t>
            </a:r>
            <a:r>
              <a:rPr lang="nl-BE" dirty="0"/>
              <a:t> heeft een geldig herstelcertificaat, mag dit kind dan toch naar school komen of blijft het onder de regel van de minst gevaccineerde ouder vallen?</a:t>
            </a:r>
            <a:endParaRPr lang="nl-NL" dirty="0"/>
          </a:p>
          <a:p>
            <a:pPr lvl="0"/>
            <a:r>
              <a:rPr lang="nl-BE" dirty="0"/>
              <a:t>De minst gevaccineerde ouder: betreft dit alle volwassen ouder dan 18 jaar die onder 1 dak wonen bij het kind? Bv. ouders zijn volledig gevaccineerd, maar volwassen broer niet en woont samen het kind. Broer is ziek, moet het kind dan 10 dagen in Q?</a:t>
            </a:r>
            <a:endParaRPr lang="nl-NL" dirty="0"/>
          </a:p>
          <a:p>
            <a:pPr lvl="0"/>
            <a:r>
              <a:rPr lang="nl-BE" dirty="0"/>
              <a:t>Vanaf wanneer telt een juf mee voor de klassluiting?</a:t>
            </a:r>
            <a:endParaRPr lang="nl-NL" dirty="0"/>
          </a:p>
          <a:p>
            <a:pPr lvl="1"/>
            <a:r>
              <a:rPr lang="nl-BE" dirty="0"/>
              <a:t>Passanten af en toe, niet</a:t>
            </a:r>
            <a:endParaRPr lang="nl-NL" dirty="0"/>
          </a:p>
          <a:p>
            <a:pPr lvl="1"/>
            <a:r>
              <a:rPr lang="nl-BE" dirty="0"/>
              <a:t>Wat met een </a:t>
            </a:r>
            <a:r>
              <a:rPr lang="nl-BE" dirty="0" err="1"/>
              <a:t>vlinderjuf</a:t>
            </a:r>
            <a:r>
              <a:rPr lang="nl-BE" dirty="0"/>
              <a:t>/ondersteuner/andere volwassene die er 1 of 2 uur komt helpen? </a:t>
            </a:r>
            <a:endParaRPr lang="nl-NL" dirty="0"/>
          </a:p>
          <a:p>
            <a:pPr lvl="1"/>
            <a:r>
              <a:rPr lang="nl-BE" dirty="0"/>
              <a:t>In de 2 richtingen</a:t>
            </a:r>
            <a:endParaRPr lang="nl-NL" dirty="0"/>
          </a:p>
          <a:p>
            <a:pPr lvl="2"/>
            <a:r>
              <a:rPr lang="nl-BE" dirty="0"/>
              <a:t>Als deze persoon positief wordt, telt die dan mee voor een klassluiting vanaf 4</a:t>
            </a:r>
            <a:endParaRPr lang="nl-NL" dirty="0"/>
          </a:p>
          <a:p>
            <a:pPr lvl="2"/>
            <a:r>
              <a:rPr lang="nl-BE" dirty="0"/>
              <a:t>Als deze persoon deel uitmaakt van een groep die in klassluiting moet, maar er slechts 1 of 2 uur komt, moet deze persoon dan ook mee in klassluiting?</a:t>
            </a:r>
            <a:endParaRPr lang="nl-NL" dirty="0"/>
          </a:p>
          <a:p>
            <a:pPr lvl="0"/>
            <a:r>
              <a:rPr lang="nl-BE" dirty="0"/>
              <a:t>Meerdere directies gaven aan </a:t>
            </a:r>
            <a:r>
              <a:rPr lang="nl-BE" dirty="0" smtClean="0"/>
              <a:t>dat er een </a:t>
            </a:r>
            <a:r>
              <a:rPr lang="nl-BE" dirty="0"/>
              <a:t>onderscheid </a:t>
            </a:r>
            <a:r>
              <a:rPr lang="nl-BE" dirty="0" smtClean="0"/>
              <a:t>gemaakt worden tussen </a:t>
            </a:r>
            <a:r>
              <a:rPr lang="nl-BE" dirty="0"/>
              <a:t>een leerkracht lager onderwijs en een kleuterleidster. </a:t>
            </a:r>
            <a:r>
              <a:rPr lang="nl-BE" dirty="0" smtClean="0">
                <a:solidFill>
                  <a:srgbClr val="FF0000"/>
                </a:solidFill>
              </a:rPr>
              <a:t>Dit is niet terug te vinden op Sciensano noch bij de VWVJ. Voor een kleuterleider wordt tot op heden geen uitzondering gemaakt. De communicatie die door KOV begin deze week werd verspreid is niet meer conform de regelgeving. </a:t>
            </a:r>
            <a:endParaRPr lang="nl-NL" dirty="0">
              <a:solidFill>
                <a:srgbClr val="FF0000"/>
              </a:solidFill>
            </a:endParaRPr>
          </a:p>
          <a:p>
            <a:endParaRPr lang="nl-NL" dirty="0"/>
          </a:p>
        </p:txBody>
      </p:sp>
    </p:spTree>
    <p:extLst>
      <p:ext uri="{BB962C8B-B14F-4D97-AF65-F5344CB8AC3E}">
        <p14:creationId xmlns:p14="http://schemas.microsoft.com/office/powerpoint/2010/main" val="21213443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32659"/>
            <a:ext cx="8564498" cy="1325563"/>
          </a:xfrm>
        </p:spPr>
        <p:txBody>
          <a:bodyPr/>
          <a:lstStyle/>
          <a:p>
            <a:r>
              <a:rPr lang="nl-BE" dirty="0" smtClean="0"/>
              <a:t>Vragen tijdens </a:t>
            </a:r>
            <a:r>
              <a:rPr lang="nl-BE" dirty="0" err="1" smtClean="0"/>
              <a:t>webinar</a:t>
            </a:r>
            <a:r>
              <a:rPr lang="nl-BE" dirty="0" smtClean="0"/>
              <a:t>, worden nog gesteld aan Vrij CLB Netwerk</a:t>
            </a:r>
            <a:endParaRPr lang="nl-BE" dirty="0"/>
          </a:p>
        </p:txBody>
      </p:sp>
      <p:pic>
        <p:nvPicPr>
          <p:cNvPr id="5" name="Afbeelding 4"/>
          <p:cNvPicPr/>
          <p:nvPr/>
        </p:nvPicPr>
        <p:blipFill>
          <a:blip r:embed="rId3"/>
          <a:stretch>
            <a:fillRect/>
          </a:stretch>
        </p:blipFill>
        <p:spPr>
          <a:xfrm>
            <a:off x="7694119" y="5473887"/>
            <a:ext cx="1268015" cy="1092707"/>
          </a:xfrm>
          <a:prstGeom prst="rect">
            <a:avLst/>
          </a:prstGeom>
        </p:spPr>
      </p:pic>
      <p:sp>
        <p:nvSpPr>
          <p:cNvPr id="3" name="Tijdelijke aanduiding voor inhoud 2"/>
          <p:cNvSpPr>
            <a:spLocks noGrp="1"/>
          </p:cNvSpPr>
          <p:nvPr>
            <p:ph idx="1"/>
          </p:nvPr>
        </p:nvSpPr>
        <p:spPr/>
        <p:txBody>
          <a:bodyPr>
            <a:normAutofit fontScale="92500" lnSpcReduction="20000"/>
          </a:bodyPr>
          <a:lstStyle/>
          <a:p>
            <a:pPr lvl="0"/>
            <a:r>
              <a:rPr lang="nl-BE" smtClean="0"/>
              <a:t>In </a:t>
            </a:r>
            <a:r>
              <a:rPr lang="nl-BE" dirty="0"/>
              <a:t>het K.B. zou er sprake zijn dat een gelaatsscherm ook mag als een mondmasker niet mag gedragen worden </a:t>
            </a:r>
            <a:r>
              <a:rPr lang="nl-BE" dirty="0" err="1"/>
              <a:t>owv</a:t>
            </a:r>
            <a:r>
              <a:rPr lang="nl-BE" dirty="0"/>
              <a:t> medische redenen. Klopt dat? Gaat het hier over een </a:t>
            </a:r>
            <a:r>
              <a:rPr lang="nl-BE" dirty="0" err="1"/>
              <a:t>faceshield</a:t>
            </a:r>
            <a:r>
              <a:rPr lang="nl-BE" dirty="0"/>
              <a:t>? </a:t>
            </a:r>
            <a:endParaRPr lang="nl-NL" dirty="0"/>
          </a:p>
          <a:p>
            <a:pPr lvl="0"/>
            <a:r>
              <a:rPr lang="nl-BE" dirty="0"/>
              <a:t>Suggestie: als een kind geen MM mag dragen, maar kan wel met een sjaal die drie lagen dik wordt gedragen, is dat ook afdoende? Kan soms de drempel wegnemen.</a:t>
            </a:r>
            <a:endParaRPr lang="nl-NL" dirty="0"/>
          </a:p>
          <a:p>
            <a:pPr lvl="0"/>
            <a:r>
              <a:rPr lang="nl-BE" dirty="0"/>
              <a:t>Suggestie: kan er een gemakkelijke tool gemaakt worden door de overheid waar ouders met een eenvoudig kliksysteem hun situatie kunnen ingeven zodat ze weten of hun kind naar school kan gaan. Als departement dat niet doet, kunnen wij dat of  de VWVJ? Nu worden scholen en artsen overspoeld met vragen.</a:t>
            </a:r>
            <a:endParaRPr lang="nl-NL" dirty="0"/>
          </a:p>
          <a:p>
            <a:endParaRPr lang="nl-NL" dirty="0"/>
          </a:p>
        </p:txBody>
      </p:sp>
    </p:spTree>
    <p:extLst>
      <p:ext uri="{BB962C8B-B14F-4D97-AF65-F5344CB8AC3E}">
        <p14:creationId xmlns:p14="http://schemas.microsoft.com/office/powerpoint/2010/main" val="1345217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145E482-CA6D-4FC5-BF8B-9E39B1F6D337}"/>
              </a:ext>
            </a:extLst>
          </p:cNvPr>
          <p:cNvSpPr>
            <a:spLocks noGrp="1"/>
          </p:cNvSpPr>
          <p:nvPr>
            <p:ph type="title"/>
          </p:nvPr>
        </p:nvSpPr>
        <p:spPr/>
        <p:txBody>
          <a:bodyPr/>
          <a:lstStyle/>
          <a:p>
            <a:r>
              <a:rPr lang="nl-NL" b="1" dirty="0"/>
              <a:t>Welke vragen willen we beantwoorden?</a:t>
            </a:r>
            <a:endParaRPr lang="nl-BE" b="1" dirty="0"/>
          </a:p>
        </p:txBody>
      </p:sp>
      <p:sp>
        <p:nvSpPr>
          <p:cNvPr id="3" name="Tijdelijke aanduiding voor inhoud 2">
            <a:extLst>
              <a:ext uri="{FF2B5EF4-FFF2-40B4-BE49-F238E27FC236}">
                <a16:creationId xmlns:a16="http://schemas.microsoft.com/office/drawing/2014/main" xmlns="" id="{2AAF3624-0BFA-40EA-99B0-A92424A87C96}"/>
              </a:ext>
            </a:extLst>
          </p:cNvPr>
          <p:cNvSpPr>
            <a:spLocks noGrp="1"/>
          </p:cNvSpPr>
          <p:nvPr>
            <p:ph idx="1"/>
          </p:nvPr>
        </p:nvSpPr>
        <p:spPr/>
        <p:txBody>
          <a:bodyPr/>
          <a:lstStyle/>
          <a:p>
            <a:r>
              <a:rPr lang="nl-NL" dirty="0"/>
              <a:t>Waarin verschilt </a:t>
            </a:r>
            <a:r>
              <a:rPr lang="nl-NL" dirty="0" err="1" smtClean="0"/>
              <a:t>omikron</a:t>
            </a:r>
            <a:r>
              <a:rPr lang="nl-NL" dirty="0" smtClean="0"/>
              <a:t> </a:t>
            </a:r>
            <a:r>
              <a:rPr lang="nl-NL" dirty="0"/>
              <a:t>met de delta variant? </a:t>
            </a:r>
          </a:p>
          <a:p>
            <a:r>
              <a:rPr lang="nl-NL" dirty="0"/>
              <a:t>Wat betekent dat voor de epidemie? </a:t>
            </a:r>
          </a:p>
          <a:p>
            <a:r>
              <a:rPr lang="nl-NL" dirty="0"/>
              <a:t>Wat betekent dat voor het aantal besmettingen? </a:t>
            </a:r>
          </a:p>
          <a:p>
            <a:r>
              <a:rPr lang="nl-NL" dirty="0"/>
              <a:t>Wat betekent dat voor de ziekenhuizen? </a:t>
            </a:r>
          </a:p>
          <a:p>
            <a:r>
              <a:rPr lang="nl-NL" dirty="0"/>
              <a:t>Waarom is een versnelde booster vaccin nu wel van belang? </a:t>
            </a:r>
          </a:p>
        </p:txBody>
      </p:sp>
    </p:spTree>
    <p:extLst>
      <p:ext uri="{BB962C8B-B14F-4D97-AF65-F5344CB8AC3E}">
        <p14:creationId xmlns:p14="http://schemas.microsoft.com/office/powerpoint/2010/main" val="357253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145E482-CA6D-4FC5-BF8B-9E39B1F6D337}"/>
              </a:ext>
            </a:extLst>
          </p:cNvPr>
          <p:cNvSpPr>
            <a:spLocks noGrp="1"/>
          </p:cNvSpPr>
          <p:nvPr>
            <p:ph type="title"/>
          </p:nvPr>
        </p:nvSpPr>
        <p:spPr/>
        <p:txBody>
          <a:bodyPr/>
          <a:lstStyle/>
          <a:p>
            <a:r>
              <a:rPr lang="nl-NL" b="1" dirty="0" smtClean="0"/>
              <a:t>Waarin verschilt Omikron van de delta variant?</a:t>
            </a:r>
            <a:endParaRPr lang="nl-BE" b="1" dirty="0"/>
          </a:p>
        </p:txBody>
      </p:sp>
      <p:sp>
        <p:nvSpPr>
          <p:cNvPr id="3" name="Tijdelijke aanduiding voor inhoud 2">
            <a:extLst>
              <a:ext uri="{FF2B5EF4-FFF2-40B4-BE49-F238E27FC236}">
                <a16:creationId xmlns:a16="http://schemas.microsoft.com/office/drawing/2014/main" xmlns="" id="{2AAF3624-0BFA-40EA-99B0-A92424A87C96}"/>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nl-NL" dirty="0" smtClean="0"/>
              <a:t>32 mutaties, geput uit de beste ‘overlevingskansen’ van zijn voorgangers</a:t>
            </a:r>
          </a:p>
          <a:p>
            <a:pPr>
              <a:buFont typeface="Arial" panose="020B0604020202020204" pitchFamily="34" charset="0"/>
              <a:buChar char="•"/>
            </a:pPr>
            <a:r>
              <a:rPr lang="nl-BE" dirty="0"/>
              <a:t>o</a:t>
            </a:r>
            <a:r>
              <a:rPr lang="nl-BE" dirty="0" smtClean="0"/>
              <a:t>mzeilt bestaande immuniteit</a:t>
            </a:r>
            <a:endParaRPr lang="nl-NL" dirty="0" smtClean="0"/>
          </a:p>
          <a:p>
            <a:pPr>
              <a:buFont typeface="Arial" panose="020B0604020202020204" pitchFamily="34" charset="0"/>
              <a:buChar char="•"/>
            </a:pPr>
            <a:r>
              <a:rPr lang="nl-NL" dirty="0" smtClean="0"/>
              <a:t>veel besmettelijker</a:t>
            </a:r>
          </a:p>
          <a:p>
            <a:pPr>
              <a:buFont typeface="Arial" panose="020B0604020202020204" pitchFamily="34" charset="0"/>
              <a:buChar char="•"/>
            </a:pPr>
            <a:r>
              <a:rPr lang="nl-NL" dirty="0" smtClean="0"/>
              <a:t>minder ernstig ziekmakend (IC ↘)</a:t>
            </a:r>
          </a:p>
          <a:p>
            <a:pPr>
              <a:buFont typeface="Arial" panose="020B0604020202020204" pitchFamily="34" charset="0"/>
              <a:buChar char="•"/>
            </a:pPr>
            <a:r>
              <a:rPr lang="nl-BE" dirty="0"/>
              <a:t>m</a:t>
            </a:r>
            <a:r>
              <a:rPr lang="nl-BE" dirty="0" smtClean="0"/>
              <a:t>eer kinderen ziek</a:t>
            </a:r>
            <a:endParaRPr lang="nl-NL" dirty="0" smtClean="0"/>
          </a:p>
          <a:p>
            <a:pPr>
              <a:buFont typeface="Arial" panose="020B0604020202020204" pitchFamily="34" charset="0"/>
              <a:buChar char="•"/>
            </a:pPr>
            <a:r>
              <a:rPr lang="nl-NL" dirty="0" smtClean="0"/>
              <a:t>ontwrichting maatschappij dreigt door grote aantallen milde zieken</a:t>
            </a:r>
          </a:p>
          <a:p>
            <a:pPr marL="0" indent="0">
              <a:buNone/>
            </a:pPr>
            <a:r>
              <a:rPr lang="nl-NL" dirty="0" smtClean="0"/>
              <a:t>→ </a:t>
            </a:r>
            <a:r>
              <a:rPr lang="nl-NL" dirty="0" smtClean="0">
                <a:solidFill>
                  <a:srgbClr val="FF0000"/>
                </a:solidFill>
              </a:rPr>
              <a:t>25% tot 30% ziekteverzuim volgende 2 maanden ondanks booster en vaccinatie </a:t>
            </a:r>
            <a:r>
              <a:rPr lang="nl-NL" dirty="0" smtClean="0"/>
              <a:t>: overbelasting eerste lijn</a:t>
            </a:r>
          </a:p>
          <a:p>
            <a:pPr marL="0" indent="0">
              <a:buNone/>
            </a:pPr>
            <a:r>
              <a:rPr lang="nl-BE" dirty="0" smtClean="0"/>
              <a:t>→ zonder booster en zonder vaccinatie: bijkomend veel meer ziekenhuisopnames en overbelasting ziekenhuizen</a:t>
            </a:r>
            <a:endParaRPr lang="nl-NL" dirty="0" smtClean="0"/>
          </a:p>
          <a:p>
            <a:pPr marL="0" indent="0">
              <a:buNone/>
            </a:pPr>
            <a:endParaRPr lang="nl-NL" dirty="0"/>
          </a:p>
        </p:txBody>
      </p:sp>
    </p:spTree>
    <p:extLst>
      <p:ext uri="{BB962C8B-B14F-4D97-AF65-F5344CB8AC3E}">
        <p14:creationId xmlns:p14="http://schemas.microsoft.com/office/powerpoint/2010/main" val="406733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A34536F-9BB9-4543-A961-13EFE0BE1261}"/>
              </a:ext>
            </a:extLst>
          </p:cNvPr>
          <p:cNvSpPr>
            <a:spLocks noGrp="1"/>
          </p:cNvSpPr>
          <p:nvPr>
            <p:ph type="title"/>
          </p:nvPr>
        </p:nvSpPr>
        <p:spPr/>
        <p:txBody>
          <a:bodyPr/>
          <a:lstStyle/>
          <a:p>
            <a:r>
              <a:rPr lang="nl-NL" dirty="0" err="1"/>
              <a:t>Omicron</a:t>
            </a:r>
            <a:endParaRPr lang="nl-BE" dirty="0"/>
          </a:p>
        </p:txBody>
      </p:sp>
      <p:sp>
        <p:nvSpPr>
          <p:cNvPr id="3" name="Tijdelijke aanduiding voor inhoud 2">
            <a:extLst>
              <a:ext uri="{FF2B5EF4-FFF2-40B4-BE49-F238E27FC236}">
                <a16:creationId xmlns:a16="http://schemas.microsoft.com/office/drawing/2014/main" xmlns="" id="{2331F2AD-FC76-4A3B-8A4D-0E49C2C7A6EF}"/>
              </a:ext>
            </a:extLst>
          </p:cNvPr>
          <p:cNvSpPr>
            <a:spLocks noGrp="1"/>
          </p:cNvSpPr>
          <p:nvPr>
            <p:ph idx="1"/>
          </p:nvPr>
        </p:nvSpPr>
        <p:spPr>
          <a:xfrm>
            <a:off x="3480437" y="1825625"/>
            <a:ext cx="5034915" cy="4351338"/>
          </a:xfrm>
        </p:spPr>
        <p:txBody>
          <a:bodyPr/>
          <a:lstStyle/>
          <a:p>
            <a:r>
              <a:rPr lang="nl-NL" dirty="0"/>
              <a:t>111</a:t>
            </a:r>
            <a:endParaRPr lang="nl-BE" dirty="0"/>
          </a:p>
        </p:txBody>
      </p:sp>
      <p:sp>
        <p:nvSpPr>
          <p:cNvPr id="4" name="Tijdelijke aanduiding voor voettekst 3">
            <a:extLst>
              <a:ext uri="{FF2B5EF4-FFF2-40B4-BE49-F238E27FC236}">
                <a16:creationId xmlns:a16="http://schemas.microsoft.com/office/drawing/2014/main" xmlns="" id="{59070723-E154-487A-9BFE-3AB4371BEF9C}"/>
              </a:ext>
            </a:extLst>
          </p:cNvPr>
          <p:cNvSpPr>
            <a:spLocks noGrp="1"/>
          </p:cNvSpPr>
          <p:nvPr>
            <p:ph type="ftr" sz="quarter" idx="4294967295"/>
          </p:nvPr>
        </p:nvSpPr>
        <p:spPr>
          <a:xfrm>
            <a:off x="3028950" y="6356355"/>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 Harrie Dewitte</a:t>
            </a:r>
          </a:p>
        </p:txBody>
      </p:sp>
      <p:pic>
        <p:nvPicPr>
          <p:cNvPr id="6" name="Afbeelding 5" descr="Afbeelding met neteldieren, rif, koraal&#10;&#10;Automatisch gegenereerde beschrijving">
            <a:extLst>
              <a:ext uri="{FF2B5EF4-FFF2-40B4-BE49-F238E27FC236}">
                <a16:creationId xmlns:a16="http://schemas.microsoft.com/office/drawing/2014/main" xmlns="" id="{1F7D2E8E-6B50-41B0-84E0-18944041E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1" y="-736911"/>
            <a:ext cx="9161153" cy="10354271"/>
          </a:xfrm>
          <a:prstGeom prst="rect">
            <a:avLst/>
          </a:prstGeom>
        </p:spPr>
      </p:pic>
      <p:sp>
        <p:nvSpPr>
          <p:cNvPr id="7" name="Rechthoek 6">
            <a:extLst>
              <a:ext uri="{FF2B5EF4-FFF2-40B4-BE49-F238E27FC236}">
                <a16:creationId xmlns:a16="http://schemas.microsoft.com/office/drawing/2014/main" xmlns="" id="{8CCBB286-1B4C-41B6-B1BA-A38B0828AD75}"/>
              </a:ext>
            </a:extLst>
          </p:cNvPr>
          <p:cNvSpPr/>
          <p:nvPr/>
        </p:nvSpPr>
        <p:spPr>
          <a:xfrm>
            <a:off x="5666806" y="2530079"/>
            <a:ext cx="2405060" cy="2062103"/>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libri" panose="020F0502020204030204"/>
                <a:ea typeface="+mn-ea"/>
                <a:cs typeface="+mn-cs"/>
              </a:rPr>
              <a:t>32  Nieuwe Spikes = 32  Nieuwe sleutels </a:t>
            </a:r>
          </a:p>
        </p:txBody>
      </p:sp>
      <p:sp>
        <p:nvSpPr>
          <p:cNvPr id="8" name="Rechthoek 7">
            <a:extLst>
              <a:ext uri="{FF2B5EF4-FFF2-40B4-BE49-F238E27FC236}">
                <a16:creationId xmlns:a16="http://schemas.microsoft.com/office/drawing/2014/main" xmlns="" id="{E51B1A9D-318A-4ECA-84C8-E24829836D5D}"/>
              </a:ext>
            </a:extLst>
          </p:cNvPr>
          <p:cNvSpPr/>
          <p:nvPr/>
        </p:nvSpPr>
        <p:spPr>
          <a:xfrm>
            <a:off x="2512372" y="-125095"/>
            <a:ext cx="6869894"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libri" panose="020F0502020204030204"/>
                <a:ea typeface="+mn-ea"/>
                <a:cs typeface="+mn-cs"/>
              </a:rPr>
              <a:t>Antistoffen= blokkeren veel minder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libri" panose="020F0502020204030204"/>
                <a:ea typeface="+mn-ea"/>
                <a:cs typeface="+mn-cs"/>
              </a:rPr>
              <a:t>de sleutels van het virus</a:t>
            </a:r>
          </a:p>
        </p:txBody>
      </p:sp>
      <p:cxnSp>
        <p:nvCxnSpPr>
          <p:cNvPr id="11" name="Rechte verbindingslijn met pijl 10">
            <a:extLst>
              <a:ext uri="{FF2B5EF4-FFF2-40B4-BE49-F238E27FC236}">
                <a16:creationId xmlns:a16="http://schemas.microsoft.com/office/drawing/2014/main" xmlns="" id="{45D4FD3E-CE62-40A4-86DB-CA23238CD5C7}"/>
              </a:ext>
            </a:extLst>
          </p:cNvPr>
          <p:cNvCxnSpPr>
            <a:cxnSpLocks/>
          </p:cNvCxnSpPr>
          <p:nvPr/>
        </p:nvCxnSpPr>
        <p:spPr>
          <a:xfrm>
            <a:off x="6343650" y="1142702"/>
            <a:ext cx="0" cy="1617850"/>
          </a:xfrm>
          <a:prstGeom prst="straightConnector1">
            <a:avLst/>
          </a:prstGeom>
          <a:ln w="152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echthoek 18">
            <a:extLst>
              <a:ext uri="{FF2B5EF4-FFF2-40B4-BE49-F238E27FC236}">
                <a16:creationId xmlns:a16="http://schemas.microsoft.com/office/drawing/2014/main" xmlns="" id="{00A2FD28-F9AF-4A3A-B163-2D6EC92DBBAD}"/>
              </a:ext>
            </a:extLst>
          </p:cNvPr>
          <p:cNvSpPr/>
          <p:nvPr/>
        </p:nvSpPr>
        <p:spPr>
          <a:xfrm>
            <a:off x="65670" y="2229016"/>
            <a:ext cx="3109890"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smtClean="0">
                <a:ln w="0"/>
                <a:solidFill>
                  <a:prstClr val="white"/>
                </a:solidFill>
                <a:effectLst>
                  <a:outerShdw blurRad="38100" dist="25400" dir="5400000" algn="ctr" rotWithShape="0">
                    <a:srgbClr val="6E747A">
                      <a:alpha val="43000"/>
                    </a:srgbClr>
                  </a:outerShdw>
                </a:effectLst>
                <a:uLnTx/>
                <a:uFillTx/>
                <a:latin typeface="Calibri" panose="020F0502020204030204"/>
                <a:ea typeface="+mn-ea"/>
                <a:cs typeface="+mn-cs"/>
              </a:rPr>
              <a:t>Omikron </a:t>
            </a:r>
            <a:r>
              <a:rPr kumimoji="0" lang="nl-NL" sz="40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libri" panose="020F0502020204030204"/>
                <a:ea typeface="+mn-ea"/>
                <a:cs typeface="+mn-cs"/>
              </a:rPr>
              <a:t>virus</a:t>
            </a:r>
          </a:p>
        </p:txBody>
      </p:sp>
      <p:pic>
        <p:nvPicPr>
          <p:cNvPr id="12" name="Picture 4" descr="SLEUTEL 16 ZAMAK 40MM BRONS | Bermabru">
            <a:extLst>
              <a:ext uri="{FF2B5EF4-FFF2-40B4-BE49-F238E27FC236}">
                <a16:creationId xmlns:a16="http://schemas.microsoft.com/office/drawing/2014/main" xmlns="" id="{4FD161EA-1CA4-4C28-8D9F-221970D294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1866" y="2229016"/>
            <a:ext cx="940864" cy="1108710"/>
          </a:xfrm>
          <a:prstGeom prst="rect">
            <a:avLst/>
          </a:prstGeom>
          <a:noFill/>
          <a:extLst>
            <a:ext uri="{909E8E84-426E-40DD-AFC4-6F175D3DCCD1}">
              <a14:hiddenFill xmlns:a14="http://schemas.microsoft.com/office/drawing/2010/main">
                <a:solidFill>
                  <a:srgbClr val="FFFFFF"/>
                </a:solidFill>
              </a14:hiddenFill>
            </a:ext>
          </a:extLst>
        </p:spPr>
      </p:pic>
      <p:sp>
        <p:nvSpPr>
          <p:cNvPr id="13" name="Vermenigvuldigingsteken 12">
            <a:extLst>
              <a:ext uri="{FF2B5EF4-FFF2-40B4-BE49-F238E27FC236}">
                <a16:creationId xmlns:a16="http://schemas.microsoft.com/office/drawing/2014/main" xmlns="" id="{A465999D-6A17-47BD-80E4-1B5FA77B44AF}"/>
              </a:ext>
            </a:extLst>
          </p:cNvPr>
          <p:cNvSpPr/>
          <p:nvPr/>
        </p:nvSpPr>
        <p:spPr>
          <a:xfrm>
            <a:off x="2249628" y="450588"/>
            <a:ext cx="2667041" cy="183324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Vermenigvuldigingsteken 13">
            <a:extLst>
              <a:ext uri="{FF2B5EF4-FFF2-40B4-BE49-F238E27FC236}">
                <a16:creationId xmlns:a16="http://schemas.microsoft.com/office/drawing/2014/main" xmlns="" id="{410A56BA-8521-4068-ADED-21905E3F25F8}"/>
              </a:ext>
            </a:extLst>
          </p:cNvPr>
          <p:cNvSpPr/>
          <p:nvPr/>
        </p:nvSpPr>
        <p:spPr>
          <a:xfrm>
            <a:off x="5016501" y="1011296"/>
            <a:ext cx="2667041" cy="183324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31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xmlns="" id="{F7C1A5FE-8F5D-45DA-8F23-334B6DCB31E7}"/>
              </a:ext>
            </a:extLst>
          </p:cNvPr>
          <p:cNvSpPr>
            <a:spLocks noGrp="1"/>
          </p:cNvSpPr>
          <p:nvPr>
            <p:ph type="ftr" sz="quarter" idx="4294967295"/>
          </p:nvPr>
        </p:nvSpPr>
        <p:spPr>
          <a:xfrm>
            <a:off x="3028950" y="6356355"/>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 Harrie Dewitte</a:t>
            </a:r>
          </a:p>
        </p:txBody>
      </p:sp>
      <p:pic>
        <p:nvPicPr>
          <p:cNvPr id="1026" name="Picture 2">
            <a:extLst>
              <a:ext uri="{FF2B5EF4-FFF2-40B4-BE49-F238E27FC236}">
                <a16:creationId xmlns:a16="http://schemas.microsoft.com/office/drawing/2014/main" xmlns="" id="{4F11FD36-3550-42AD-9092-C86E3920C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028" y="55012"/>
            <a:ext cx="6684380" cy="6680803"/>
          </a:xfrm>
          <a:prstGeom prst="rect">
            <a:avLst/>
          </a:prstGeom>
          <a:noFill/>
          <a:extLst>
            <a:ext uri="{909E8E84-426E-40DD-AFC4-6F175D3DCCD1}">
              <a14:hiddenFill xmlns:a14="http://schemas.microsoft.com/office/drawing/2010/main">
                <a:solidFill>
                  <a:srgbClr val="FFFFFF"/>
                </a:solidFill>
              </a14:hiddenFill>
            </a:ext>
          </a:extLst>
        </p:spPr>
      </p:pic>
      <p:sp>
        <p:nvSpPr>
          <p:cNvPr id="5" name="Pijl: omhoog 4">
            <a:extLst>
              <a:ext uri="{FF2B5EF4-FFF2-40B4-BE49-F238E27FC236}">
                <a16:creationId xmlns:a16="http://schemas.microsoft.com/office/drawing/2014/main" xmlns="" id="{531985CB-00E2-4D1C-A7E3-BCCD030D8672}"/>
              </a:ext>
            </a:extLst>
          </p:cNvPr>
          <p:cNvSpPr/>
          <p:nvPr/>
        </p:nvSpPr>
        <p:spPr>
          <a:xfrm rot="272404">
            <a:off x="3192654" y="1450715"/>
            <a:ext cx="363474" cy="372329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xmlns="" id="{46EDED72-0F52-4B5E-971A-CE58C6C21B9C}"/>
              </a:ext>
            </a:extLst>
          </p:cNvPr>
          <p:cNvSpPr/>
          <p:nvPr/>
        </p:nvSpPr>
        <p:spPr>
          <a:xfrm>
            <a:off x="4247596" y="1578702"/>
            <a:ext cx="160768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delta</a:t>
            </a:r>
          </a:p>
        </p:txBody>
      </p:sp>
      <p:sp>
        <p:nvSpPr>
          <p:cNvPr id="7" name="Rechthoek 6">
            <a:extLst>
              <a:ext uri="{FF2B5EF4-FFF2-40B4-BE49-F238E27FC236}">
                <a16:creationId xmlns:a16="http://schemas.microsoft.com/office/drawing/2014/main" xmlns="" id="{EF854BE7-6290-4B66-8F2D-A2FE76F2F178}"/>
              </a:ext>
            </a:extLst>
          </p:cNvPr>
          <p:cNvSpPr/>
          <p:nvPr/>
        </p:nvSpPr>
        <p:spPr>
          <a:xfrm>
            <a:off x="1211373" y="2121414"/>
            <a:ext cx="2177712"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smtClean="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rPr>
              <a:t>Omikron</a:t>
            </a:r>
            <a:endParaRPr kumimoji="0" lang="nl-NL" sz="44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8" name="Rechthoek 7">
            <a:extLst>
              <a:ext uri="{FF2B5EF4-FFF2-40B4-BE49-F238E27FC236}">
                <a16:creationId xmlns:a16="http://schemas.microsoft.com/office/drawing/2014/main" xmlns="" id="{7E579045-5AAA-4901-B1F0-8D2998077EA9}"/>
              </a:ext>
            </a:extLst>
          </p:cNvPr>
          <p:cNvSpPr/>
          <p:nvPr/>
        </p:nvSpPr>
        <p:spPr>
          <a:xfrm>
            <a:off x="4939324" y="4817638"/>
            <a:ext cx="1462260"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err="1">
                <a:ln w="0"/>
                <a:solidFill>
                  <a:srgbClr val="5B9BD5">
                    <a:lumMod val="60000"/>
                    <a:lumOff val="40000"/>
                  </a:srgbClr>
                </a:solidFill>
                <a:effectLst>
                  <a:outerShdw blurRad="38100" dist="25400" dir="5400000" algn="ctr" rotWithShape="0">
                    <a:srgbClr val="6E747A">
                      <a:alpha val="43000"/>
                    </a:srgbClr>
                  </a:outerShdw>
                </a:effectLst>
                <a:uLnTx/>
                <a:uFillTx/>
                <a:latin typeface="Calibri" panose="020F0502020204030204"/>
                <a:ea typeface="+mn-ea"/>
                <a:cs typeface="+mn-cs"/>
              </a:rPr>
              <a:t>wuhan</a:t>
            </a:r>
            <a:endParaRPr kumimoji="0" lang="nl-NL" sz="3600" b="0" i="0" u="none" strike="noStrike" kern="1200" cap="none" spc="0" normalizeH="0" baseline="0" noProof="0" dirty="0">
              <a:ln w="0"/>
              <a:solidFill>
                <a:srgbClr val="5B9BD5">
                  <a:lumMod val="60000"/>
                  <a:lumOff val="40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0" name="Rechthoek 9">
            <a:extLst>
              <a:ext uri="{FF2B5EF4-FFF2-40B4-BE49-F238E27FC236}">
                <a16:creationId xmlns:a16="http://schemas.microsoft.com/office/drawing/2014/main" xmlns="" id="{6ECDCF4D-F9DD-4E40-931D-F78B17023672}"/>
              </a:ext>
            </a:extLst>
          </p:cNvPr>
          <p:cNvSpPr/>
          <p:nvPr/>
        </p:nvSpPr>
        <p:spPr>
          <a:xfrm>
            <a:off x="4319493" y="5571524"/>
            <a:ext cx="1032527"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ea typeface="+mn-ea"/>
                <a:cs typeface="+mn-cs"/>
              </a:rPr>
              <a:t>Beta</a:t>
            </a:r>
            <a:endParaRPr kumimoji="0" lang="nl-NL" sz="36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1" name="Tekstvak 10">
            <a:extLst>
              <a:ext uri="{FF2B5EF4-FFF2-40B4-BE49-F238E27FC236}">
                <a16:creationId xmlns:a16="http://schemas.microsoft.com/office/drawing/2014/main" xmlns="" id="{F72B95B4-C66D-419B-A2F0-D337F123CDF2}"/>
              </a:ext>
            </a:extLst>
          </p:cNvPr>
          <p:cNvSpPr txBox="1"/>
          <p:nvPr/>
        </p:nvSpPr>
        <p:spPr>
          <a:xfrm>
            <a:off x="1433423" y="-2355"/>
            <a:ext cx="6804660" cy="95410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0070C0"/>
                </a:solidFill>
                <a:effectLst/>
                <a:uLnTx/>
                <a:uFillTx/>
                <a:latin typeface="Calibri" panose="020F0502020204030204"/>
                <a:ea typeface="+mn-ea"/>
                <a:cs typeface="+mn-cs"/>
              </a:rPr>
              <a:t>Snelheid van de </a:t>
            </a:r>
            <a:r>
              <a:rPr kumimoji="0" lang="nl-NL" sz="2800" b="1" i="0" u="none" strike="noStrike" kern="1200" cap="none" spc="0" normalizeH="0" baseline="0" noProof="0" dirty="0" smtClean="0">
                <a:ln>
                  <a:noFill/>
                </a:ln>
                <a:solidFill>
                  <a:srgbClr val="0070C0"/>
                </a:solidFill>
                <a:effectLst/>
                <a:uLnTx/>
                <a:uFillTx/>
                <a:latin typeface="Calibri" panose="020F0502020204030204"/>
                <a:ea typeface="+mn-ea"/>
                <a:cs typeface="+mn-cs"/>
              </a:rPr>
              <a:t>Omikron </a:t>
            </a:r>
            <a:r>
              <a:rPr kumimoji="0" lang="nl-NL" sz="2800" b="1" i="0" u="none" strike="noStrike" kern="1200" cap="none" spc="0" normalizeH="0" baseline="0" noProof="0" dirty="0">
                <a:ln>
                  <a:noFill/>
                </a:ln>
                <a:solidFill>
                  <a:srgbClr val="0070C0"/>
                </a:solidFill>
                <a:effectLst/>
                <a:uLnTx/>
                <a:uFillTx/>
                <a:latin typeface="Calibri" panose="020F0502020204030204"/>
                <a:ea typeface="+mn-ea"/>
                <a:cs typeface="+mn-cs"/>
              </a:rPr>
              <a:t>epidemie vergeleken met delta</a:t>
            </a:r>
            <a:endParaRPr kumimoji="0" lang="nl-B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09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8" grpId="0"/>
      <p:bldP spid="10" grpId="0"/>
    </p:bldLst>
  </p:timing>
</p:sld>
</file>

<file path=ppt/theme/theme1.xml><?xml version="1.0" encoding="utf-8"?>
<a:theme xmlns:a="http://schemas.openxmlformats.org/drawingml/2006/main" name="2018_Standaardpresentatie">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018_Standaardpresentatie">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4467</TotalTime>
  <Words>4247</Words>
  <Application>Microsoft Office PowerPoint</Application>
  <PresentationFormat>Diavoorstelling (4:3)</PresentationFormat>
  <Paragraphs>509</Paragraphs>
  <Slides>58</Slides>
  <Notes>54</Notes>
  <HiddenSlides>0</HiddenSlides>
  <MMClips>0</MMClips>
  <ScaleCrop>false</ScaleCrop>
  <HeadingPairs>
    <vt:vector size="4" baseType="variant">
      <vt:variant>
        <vt:lpstr>Thema</vt:lpstr>
      </vt:variant>
      <vt:variant>
        <vt:i4>2</vt:i4>
      </vt:variant>
      <vt:variant>
        <vt:lpstr>Diatitels</vt:lpstr>
      </vt:variant>
      <vt:variant>
        <vt:i4>58</vt:i4>
      </vt:variant>
    </vt:vector>
  </HeadingPairs>
  <TitlesOfParts>
    <vt:vector size="60" baseType="lpstr">
      <vt:lpstr>2018_Standaardpresentatie</vt:lpstr>
      <vt:lpstr>1_2018_Standaardpresentatie</vt:lpstr>
      <vt:lpstr>PowerPoint-presentatie</vt:lpstr>
      <vt:lpstr>Update covid op school</vt:lpstr>
      <vt:lpstr>Wat vandaag?</vt:lpstr>
      <vt:lpstr>Cijfers CLB’s december 2021</vt:lpstr>
      <vt:lpstr>Omikron: stand van zaken</vt:lpstr>
      <vt:lpstr>Welke vragen willen we beantwoorden?</vt:lpstr>
      <vt:lpstr>Waarin verschilt Omikron van de delta variant?</vt:lpstr>
      <vt:lpstr>Omicron</vt:lpstr>
      <vt:lpstr>PowerPoint-presentatie</vt:lpstr>
      <vt:lpstr>Wat doet een boost  (3° dosis)? </vt:lpstr>
      <vt:lpstr>Wat doet een boost  (3° dosis)? </vt:lpstr>
      <vt:lpstr>Covidmaatregelen in onderwijs</vt:lpstr>
      <vt:lpstr>Waarom aanpassingen covidmaatregelen?</vt:lpstr>
      <vt:lpstr>Recente informatiebronnen</vt:lpstr>
      <vt:lpstr>Huidige corona maatregelen algemeen</vt:lpstr>
      <vt:lpstr>Huidige corona maatregelen: algemeen</vt:lpstr>
      <vt:lpstr>Huidige corona maatregelen: wat is een ‘zieke leerling’?</vt:lpstr>
      <vt:lpstr>Huidige corona maatregelen: wat betekent ‘voorzichtigheid’ </vt:lpstr>
      <vt:lpstr>Huidige corona maatregelen BaO</vt:lpstr>
      <vt:lpstr>Voor wie/wat is noodremprocedure in BaO</vt:lpstr>
      <vt:lpstr>Huidige corona maatregelen: algemeen</vt:lpstr>
      <vt:lpstr>Huidige corona maatregelen: algemeen</vt:lpstr>
      <vt:lpstr>Huidige corona maatregelen BaO: leerkrachten HRC uitgez. klasQ</vt:lpstr>
      <vt:lpstr>Huidige corona maatregelen BaO</vt:lpstr>
      <vt:lpstr>Huidige corona maatregelen BaO</vt:lpstr>
      <vt:lpstr>Huidige corona maatregelen BaO</vt:lpstr>
      <vt:lpstr>Huidige corona maatregelen internaten</vt:lpstr>
      <vt:lpstr>Samenwerking met CLB</vt:lpstr>
      <vt:lpstr>Tips voor scholen</vt:lpstr>
      <vt:lpstr>Wat met attesten mondmaskerplicht BaO?</vt:lpstr>
      <vt:lpstr>Kinderen en vaccinatie</vt:lpstr>
      <vt:lpstr>Vaccinatie kinderen.  Vlaanderen</vt:lpstr>
      <vt:lpstr>Waarom wel/niet kinderen vaccineren? </vt:lpstr>
      <vt:lpstr>Waarom wel/niet kinderen vaccineren? </vt:lpstr>
      <vt:lpstr>Waarom wel/niet kinderen vaccineren? </vt:lpstr>
      <vt:lpstr>Waarom wel/niet kinderen vaccineren? </vt:lpstr>
      <vt:lpstr>PowerPoint-presentatie</vt:lpstr>
      <vt:lpstr>Waarom wel/niet kinderen vaccineren? </vt:lpstr>
      <vt:lpstr>Waarom wel/niet kinderen vaccineren? </vt:lpstr>
      <vt:lpstr>Waarom wel/niet kinderen vaccineren? </vt:lpstr>
      <vt:lpstr>Waarom wel/niet kinderen vaccineren? </vt:lpstr>
      <vt:lpstr>Risico kinderen</vt:lpstr>
      <vt:lpstr>PowerPoint-presentatie</vt:lpstr>
      <vt:lpstr>Waar covid vaccin aanbieden?</vt:lpstr>
      <vt:lpstr>Hoe moet een ouder het vaccin weigeren?</vt:lpstr>
      <vt:lpstr>Voorbeeldantwoord vaccinatieweigering covid ouders</vt:lpstr>
      <vt:lpstr>Wat dan wel in het basisonderwijs?</vt:lpstr>
      <vt:lpstr>Mentale weerslag</vt:lpstr>
      <vt:lpstr>Meer moeilijkheden thuis, ook los van coronacrisis</vt:lpstr>
      <vt:lpstr>Tendensen uit Geestelijke Gezondheidszorg en Opgroeien</vt:lpstr>
      <vt:lpstr>Cijfers Jaarverslag CLB’s Vlaanderen</vt:lpstr>
      <vt:lpstr>Lenterapport 2021 CLBch@t</vt:lpstr>
      <vt:lpstr>Van kwetsbaar naar weerbaar: team Veerkracht</vt:lpstr>
      <vt:lpstr>PowerPoint-presentatie</vt:lpstr>
      <vt:lpstr>Blijven ademen</vt:lpstr>
      <vt:lpstr>Vragen tijdens webinar</vt:lpstr>
      <vt:lpstr>Vragen tijdens webinar, worden nog gesteld aan Vrij CLB Netwerk</vt:lpstr>
      <vt:lpstr>Vragen tijdens webinar, worden nog gesteld aan Vrij CLB Netwerk</vt:lpstr>
    </vt:vector>
  </TitlesOfParts>
  <Company>VCLB Limburg VZW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Overleggroep PGZ</dc:title>
  <dc:creator>%nwusername%</dc:creator>
  <cp:lastModifiedBy>beameertens</cp:lastModifiedBy>
  <cp:revision>282</cp:revision>
  <dcterms:created xsi:type="dcterms:W3CDTF">2020-09-18T08:08:49Z</dcterms:created>
  <dcterms:modified xsi:type="dcterms:W3CDTF">2022-01-13T17:41:27Z</dcterms:modified>
</cp:coreProperties>
</file>