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100" d="100"/>
          <a:sy n="100" d="100"/>
        </p:scale>
        <p:origin x="-221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pelt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formpelt.vrijclblimburg.be/fcf.form.htm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55</cp:revision>
  <dcterms:created xsi:type="dcterms:W3CDTF">2020-05-15T11:20:03Z</dcterms:created>
  <dcterms:modified xsi:type="dcterms:W3CDTF">2021-01-19T08:50:17Z</dcterms:modified>
</cp:coreProperties>
</file>