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  <p:sldId id="27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22-1-2021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ormgenk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Noteworthy Light" charset="0"/>
                <a:ea typeface="Noteworthy Light" charset="0"/>
                <a:cs typeface="Noteworthy Light" charset="0"/>
              </a:rPr>
              <a:t>Derde middelbaar </a:t>
            </a:r>
            <a:r>
              <a:rPr lang="mr-IN" sz="3200" dirty="0" smtClean="0">
                <a:latin typeface="Noteworthy Light" charset="0"/>
                <a:ea typeface="Noteworthy Light" charset="0"/>
                <a:cs typeface="Noteworthy Light" charset="0"/>
              </a:rPr>
              <a:t>–</a:t>
            </a:r>
            <a:r>
              <a:rPr lang="nl-NL" sz="3200" dirty="0" smtClean="0">
                <a:latin typeface="Noteworthy Light" charset="0"/>
                <a:ea typeface="Noteworthy Light" charset="0"/>
                <a:cs typeface="Noteworthy Light" charset="0"/>
              </a:rPr>
              <a:t> 14-15-jarigen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19410" y="1646394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Normaal was er voor jou dit schooljaar nog een medisch onderzoek door het CLB.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kan dit niet doorgaan.</a:t>
            </a:r>
          </a:p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Toch </a:t>
            </a:r>
            <a:r>
              <a:rPr lang="nl-NL" sz="2400" smtClean="0">
                <a:latin typeface="Noteworthy Light" charset="0"/>
                <a:ea typeface="Noteworthy Light" charset="0"/>
                <a:cs typeface="Noteworthy Light" charset="0"/>
              </a:rPr>
              <a:t>willen we graag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samen met jou even stilstaan bij jouw gezondheid. Ben je klaar 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mag die gerust ook tonen aan je mama of papa!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vragen? 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Contacteer ons via: http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://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formgenk.vrijclblimburg.be/fcf.form.htm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3200" dirty="0" smtClean="0"/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Praat dan even met je mama of papa. Misschien was dat bij hen ook zo?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BE" sz="320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keer per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534</Words>
  <Application>Microsoft Office PowerPoint</Application>
  <PresentationFormat>Aangepast</PresentationFormat>
  <Paragraphs>127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Marijke Coenegrachts</cp:lastModifiedBy>
  <cp:revision>49</cp:revision>
  <dcterms:created xsi:type="dcterms:W3CDTF">2020-05-15T11:20:03Z</dcterms:created>
  <dcterms:modified xsi:type="dcterms:W3CDTF">2021-01-22T17:57:18Z</dcterms:modified>
</cp:coreProperties>
</file>