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72" r:id="rId5"/>
    <p:sldId id="260" r:id="rId6"/>
    <p:sldId id="261" r:id="rId7"/>
    <p:sldId id="262" r:id="rId8"/>
    <p:sldId id="263" r:id="rId9"/>
    <p:sldId id="264" r:id="rId10"/>
    <p:sldId id="274" r:id="rId11"/>
    <p:sldId id="276" r:id="rId12"/>
    <p:sldId id="275" r:id="rId13"/>
    <p:sldId id="265" r:id="rId14"/>
    <p:sldId id="266" r:id="rId15"/>
    <p:sldId id="267" r:id="rId16"/>
    <p:sldId id="268" r:id="rId17"/>
    <p:sldId id="273" r:id="rId18"/>
    <p:sldId id="270" r:id="rId19"/>
    <p:sldId id="281" r:id="rId20"/>
    <p:sldId id="279" r:id="rId21"/>
    <p:sldId id="282" r:id="rId2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66"/>
    <p:restoredTop sz="92943"/>
  </p:normalViewPr>
  <p:slideViewPr>
    <p:cSldViewPr snapToGrid="0" snapToObjects="1">
      <p:cViewPr varScale="1">
        <p:scale>
          <a:sx n="88" d="100"/>
          <a:sy n="88" d="100"/>
        </p:scale>
        <p:origin x="-67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F61454-10AB-2045-82D0-B429D19AB860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1D425-73AD-0543-8B12-E0178D2C5F0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028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602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3109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86022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8042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870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4619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325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732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430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1092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2072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tekststijl van het model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234E42-8837-DA4E-B6AB-14210F89334D}" type="datetimeFigureOut">
              <a:rPr lang="nl-NL" smtClean="0"/>
              <a:t>19-1-2021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701FF7-DEDA-844B-9D06-E0696B369C2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0051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druglijn.be/test-jezelf/test/zelftest-alcohol--18" TargetMode="External"/><Relationship Id="rId5" Type="http://schemas.openxmlformats.org/officeDocument/2006/relationships/hyperlink" Target="https://www.youtube.com/watch?v=hp0d0vhHjus" TargetMode="Externa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86uoXSoG0E&amp;list=PL-miknfIiiRUElE_mowXYe5AhcmdmZUYU&amp;index=12" TargetMode="External"/><Relationship Id="rId3" Type="http://schemas.openxmlformats.org/officeDocument/2006/relationships/image" Target="../media/image3.png"/><Relationship Id="rId7" Type="http://schemas.openxmlformats.org/officeDocument/2006/relationships/hyperlink" Target="https://www.youtube.com/watch?v=CsUzkWQGdAM&amp;list=PL-miknfIiiRUElE_mowXYe5AhcmdmZUYU&amp;index=9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IZXiC1xLjk&amp;list=PL-miknfIiiRUElE_mowXYe5AhcmdmZUYU&amp;index=11" TargetMode="External"/><Relationship Id="rId5" Type="http://schemas.openxmlformats.org/officeDocument/2006/relationships/hyperlink" Target="https://www.youtube.com/watch?v=9KjQOmliCxo&amp;list=PL-miknfIiiRUElE_mowXYe5AhcmdmZUYU&amp;index=7" TargetMode="External"/><Relationship Id="rId10" Type="http://schemas.openxmlformats.org/officeDocument/2006/relationships/image" Target="../media/image14.jpeg"/><Relationship Id="rId4" Type="http://schemas.openxmlformats.org/officeDocument/2006/relationships/hyperlink" Target="https://www.youtube.com/watch?v=g3O-2fEIH8Y" TargetMode="External"/><Relationship Id="rId9" Type="http://schemas.openxmlformats.org/officeDocument/2006/relationships/hyperlink" Target="https://www.youtube.com/watch?v=G-lbdyQNazw&amp;list=PL-miknfIiiRUElE_mowXYe5AhcmdmZUYU&amp;index=14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druglijn.be/test-jezelf/test/zelftest-gamen--18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oknok.b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knok.be/login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noknok.be/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vrijclblimburg.be/" TargetMode="External"/><Relationship Id="rId5" Type="http://schemas.openxmlformats.org/officeDocument/2006/relationships/hyperlink" Target="http://www.clbchat.be/" TargetMode="Externa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formgenk.vrijclblimburg.be/fcf.form.htm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twat.be/puberteit/puberteit-wat-gebeurt-er-met-mijn-lichaam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omgeving.vlaanderen.be/sites/default/files/atoms/files/folderGehoorschade2018-web_1.pdf" TargetMode="External"/><Relationship Id="rId4" Type="http://schemas.openxmlformats.org/officeDocument/2006/relationships/hyperlink" Target="http://tuut.lne.be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omgeving.vlaanderen.be/sites/default/files/atoms/files/folderGehoorschade2018-web_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hyperlink" Target="https://mijn.gezondleven.be/watertes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mijn.gezondleven.be/groenten" TargetMode="External"/><Relationship Id="rId5" Type="http://schemas.openxmlformats.org/officeDocument/2006/relationships/hyperlink" Target="https://mijn.gezondleven.be/fruit" TargetMode="Externa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2450" y="5367702"/>
            <a:ext cx="2306596" cy="1371335"/>
          </a:xfrm>
          <a:prstGeom prst="rect">
            <a:avLst/>
          </a:prstGeom>
        </p:spPr>
      </p:pic>
      <p:sp>
        <p:nvSpPr>
          <p:cNvPr id="10" name="Tekstvak 9"/>
          <p:cNvSpPr txBox="1"/>
          <p:nvPr/>
        </p:nvSpPr>
        <p:spPr>
          <a:xfrm>
            <a:off x="2578814" y="1695235"/>
            <a:ext cx="82984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5400" dirty="0" smtClean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JIJ EN JE GEZONDHEID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3996646" y="2450374"/>
            <a:ext cx="61613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3200" dirty="0" smtClean="0">
                <a:latin typeface="Noteworthy Light" charset="0"/>
                <a:ea typeface="Noteworthy Light" charset="0"/>
                <a:cs typeface="Noteworthy Light" charset="0"/>
              </a:rPr>
              <a:t>Vanaf leeftijd van 14 jaar</a:t>
            </a:r>
            <a:endParaRPr lang="nl-NL" sz="32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Afbeelding 12"/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30" y="5374141"/>
            <a:ext cx="1698804" cy="1209624"/>
          </a:xfrm>
          <a:prstGeom prst="rect">
            <a:avLst/>
          </a:prstGeom>
        </p:spPr>
      </p:pic>
      <p:pic>
        <p:nvPicPr>
          <p:cNvPr id="103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164639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linical Application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35149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kstvak 7"/>
          <p:cNvSpPr txBox="1"/>
          <p:nvPr/>
        </p:nvSpPr>
        <p:spPr>
          <a:xfrm rot="21195587">
            <a:off x="456098" y="3922382"/>
            <a:ext cx="4245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Bekijk </a:t>
            </a:r>
            <a:r>
              <a:rPr lang="nl-NL" sz="3600" smtClean="0">
                <a:solidFill>
                  <a:schemeClr val="accent6">
                    <a:lumMod val="50000"/>
                  </a:schemeClr>
                </a:solidFill>
                <a:latin typeface="Noteworthy Light" charset="0"/>
                <a:ea typeface="Noteworthy Light" charset="0"/>
                <a:cs typeface="Noteworthy Light" charset="0"/>
              </a:rPr>
              <a:t>op een computer of laptop!</a:t>
            </a:r>
            <a:endParaRPr lang="nl-NL" sz="3600" dirty="0">
              <a:solidFill>
                <a:schemeClr val="accent6">
                  <a:lumMod val="50000"/>
                </a:schemeClr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35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Alcohol drinken vóór je 16 mag niet. 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vooral omdat je brein nog volop groeit.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En dát zal je nog lang nodig hebben </a:t>
            </a:r>
            <a:r>
              <a:rPr 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.</a:t>
            </a:r>
            <a:endParaRPr lang="nl-BE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 1 op 2 jongeren tussen 12 en 18 jaar nog nooit alcohol heeft gedronken</a:t>
            </a: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een feestje zonder alcohol. Dat is lachen!</a:t>
            </a:r>
            <a:endParaRPr lang="nl-BE" alt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4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e Cold Beer PNG Images, Ice Cold Beer Clipart Free Download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48822" y="1245936"/>
            <a:ext cx="6743178" cy="5612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207073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 alcohol or not to alcohol?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doet alcohol met je?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Bekijk het filmpje</a:t>
            </a:r>
            <a:r>
              <a:rPr lang="mr-IN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…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Drink je toch wel eens alcohol?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weet je dan of je veilig doet?</a:t>
            </a:r>
            <a:b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BE" alt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	 </a:t>
            </a:r>
            <a:r>
              <a:rPr lang="nl-BE" alt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Doe de test</a:t>
            </a:r>
            <a:endParaRPr lang="nl-BE" alt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3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ector Flat Hippie Girl Smoking Cannabis Cigarette Stock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876822"/>
            <a:ext cx="5981178" cy="5981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281227" y="412734"/>
            <a:ext cx="700680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Roken, peuken en vapen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Waarom is roken slecht voor je?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Kijk naar dit filmpje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En nóg filmpjes!</a:t>
            </a:r>
          </a:p>
          <a:p>
            <a:pPr>
              <a:defRPr/>
            </a:pPr>
            <a:r>
              <a:rPr lang="nl-BE" sz="3200" b="1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'Zijn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vapen en shisha gezond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5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'Kan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één sigaretje kwaad?'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 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 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'Is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stoppen met roken easy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7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'Helpt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roken tegen de stress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8"/>
              </a:rPr>
              <a:t>?’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>
              <a:defRPr/>
            </a:pP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'Word </a:t>
            </a:r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9"/>
              </a:rPr>
              <a:t>je mager van roken?' 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1268" name="Picture 4" descr="ecundair onderwijs | Aanbod Gezonde School | Logo Dende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869102">
            <a:off x="160468" y="165511"/>
            <a:ext cx="1750975" cy="1707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59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ports Hernias and Teenagers - Sports Hernia Special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40107" y="2220686"/>
            <a:ext cx="3314989" cy="4637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5" y="291035"/>
            <a:ext cx="1137339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Bewegen maakt je blij. 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je het nu alleen, met je gezin of in groep doet: het is GEZOND !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In de afbeelding rechts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lees je meer!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44" name="Picture 4" descr="https://auteurs.allesoversport.nl/wp-content/uploads/2019/03/hoeveel_moet_kind_bewege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94514" y="1410789"/>
            <a:ext cx="6848475" cy="521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4224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ow gaming affects students | Deccan Her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1874" y="2215170"/>
            <a:ext cx="5850699" cy="438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6752573" y="291035"/>
            <a:ext cx="543942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Soms vergeten we hoe belangrijk bewegen is. De uren gaan snel voorbij als je naar tv kijkt of games speelt.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Game jij vaak?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Of krijg je daar soms opmerkingen over?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	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voor een test!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20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873932" y="578417"/>
            <a:ext cx="5595258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Over je goed voelen en</a:t>
            </a:r>
            <a:r>
              <a:rPr lang="mr-IN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soms minder goed voelen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normaal.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bent jong en je kan heel wat aan.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informatie en opdrachten om je goed in je vel te voelen? Of heb je een dipje of een tegenslag? Kijk dan zeker eens op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2290" name="Picture 2" descr="mgaan met stress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422305">
            <a:off x="248194" y="740565"/>
            <a:ext cx="6400800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427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GOED IN JE VEL?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 sterk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voel jij je bij stress of tegenslagen?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jij om stoom af te laten?</a:t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jij terecht bij de mensen om je heen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DOE DE VEERKRACHTTEST EN KRIJG PERSOONLIJKE TIPS</a:t>
            </a:r>
            <a:endParaRPr lang="nl-NL" sz="3200" cap="all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314" name="Picture 2" descr="at is veerkracht? | Nok N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940525" y="744582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 Parent's Guide to Teens, Social Media and Smartphone Addi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13567" y="876821"/>
            <a:ext cx="6822508" cy="5116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cap="all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TWIJFELS?</a:t>
            </a:r>
            <a:endParaRPr lang="nl-NL" sz="3200" b="1" cap="all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lichaam dat gek doet, verhuizen, regels naleven, nieuwe vrienden maken, je vervelen, de eerste verliefdheid, seks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Elke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jongere heeft hierover wel eens vragen. 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Met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www.noknok.be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krijg je info en ga je </a:t>
            </a:r>
            <a:r>
              <a:rPr lang="nl-NL" sz="28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aan de slag met de opdrachten die je het meest aanspreken.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282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3674" y="775744"/>
            <a:ext cx="5067300" cy="5143500"/>
          </a:xfrm>
          <a:prstGeom prst="rect">
            <a:avLst/>
          </a:prstGeom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760720" y="601261"/>
            <a:ext cx="6431280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VRAGEN?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heb je vragen na  het bekijken van deze presentatie?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altijd anoniem chatten met de </a:t>
            </a:r>
            <a:r>
              <a:rPr lang="nl-NL" sz="2800" dirty="0" err="1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CLBch@t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Wil je iets écht bespreken, dan kan je een afspraak maken voor een chat, een videogesprek of een gesprek op het CLB via </a:t>
            </a: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6"/>
              </a:rPr>
              <a:t>www.vrijclblimburg.be</a:t>
            </a:r>
            <a:endParaRPr lang="nl-NL" sz="2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81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698500"/>
            <a:ext cx="119570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42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2" name="Toelichting met afgeronde rechthoek 1"/>
          <p:cNvSpPr/>
          <p:nvPr/>
        </p:nvSpPr>
        <p:spPr>
          <a:xfrm>
            <a:off x="1612900" y="410966"/>
            <a:ext cx="7294794" cy="2907587"/>
          </a:xfrm>
          <a:prstGeom prst="wedgeRoundRectCallout">
            <a:avLst>
              <a:gd name="adj1" fmla="val 40714"/>
              <a:gd name="adj2" fmla="val 7219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Beste leerling</a:t>
            </a:r>
          </a:p>
          <a:p>
            <a: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  <a:t/>
            </a:r>
            <a:br>
              <a:rPr lang="nl-NL" sz="2400" dirty="0"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Sinds je aankomst in België heb je wellicht nog geen medisch onderzoek door het CLB gekregen.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Door de coronacrisis is het moeilijk om dat te organiseren.</a:t>
            </a:r>
          </a:p>
          <a:p>
            <a:r>
              <a:rPr lang="nl-NL" sz="2000" dirty="0" smtClean="0">
                <a:latin typeface="Noteworthy Light" charset="0"/>
                <a:ea typeface="Noteworthy Light" charset="0"/>
                <a:cs typeface="Noteworthy Light" charset="0"/>
              </a:rPr>
              <a:t>Toch willen we graag samen met jou even stilstaan bij jouw gezondheid. Ben je klaar </a:t>
            </a:r>
            <a:r>
              <a:rPr lang="nl-NL" sz="2400" dirty="0" smtClean="0">
                <a:latin typeface="Noteworthy Light" charset="0"/>
                <a:ea typeface="Noteworthy Light" charset="0"/>
                <a:cs typeface="Noteworthy Light" charset="0"/>
              </a:rPr>
              <a:t>?</a:t>
            </a:r>
            <a:endParaRPr lang="nl-NL" sz="2400" dirty="0"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3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801" y="2168420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inical Applicati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449638" y="3020246"/>
            <a:ext cx="3742362" cy="3742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409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nl-BE" sz="5400" dirty="0">
                <a:solidFill>
                  <a:srgbClr val="0070C0"/>
                </a:solidFill>
                <a:latin typeface="Marker Felt Thin" charset="0"/>
                <a:ea typeface="Marker Felt Thin" charset="0"/>
                <a:cs typeface="Marker Felt Thin" charset="0"/>
              </a:rPr>
              <a:t>Waar kan je terecht voor een chat? </a:t>
            </a:r>
            <a:endParaRPr lang="nl-NL" sz="5400" dirty="0">
              <a:solidFill>
                <a:srgbClr val="0070C0"/>
              </a:solidFill>
              <a:latin typeface="Marker Felt Thin" charset="0"/>
              <a:ea typeface="Marker Felt Thin" charset="0"/>
              <a:cs typeface="Marker Felt Thin" charset="0"/>
            </a:endParaRPr>
          </a:p>
        </p:txBody>
      </p:sp>
      <p:pic>
        <p:nvPicPr>
          <p:cNvPr id="1031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1631" y="1825625"/>
            <a:ext cx="4342738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43969"/>
            <a:ext cx="5181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880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2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44137" y="601261"/>
            <a:ext cx="1174786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TOT SLOT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Fijn dat je deze presentatie hebt doorgenomen. Dank je wel!</a:t>
            </a:r>
          </a:p>
          <a:p>
            <a:endParaRPr lang="nl-NL" sz="3200" dirty="0" smtClean="0">
              <a:solidFill>
                <a:srgbClr val="FF000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Heb je nog vragen? </a:t>
            </a:r>
            <a:r>
              <a:rPr lang="nl-NL" sz="320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Contacteer ons via: http</a:t>
            </a:r>
            <a:r>
              <a:rPr lang="nl-NL" sz="3200" dirty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://</a:t>
            </a:r>
            <a:r>
              <a:rPr lang="nl-NL" sz="3200" dirty="0" smtClean="0">
                <a:solidFill>
                  <a:srgbClr val="FF0000"/>
                </a:solidFill>
                <a:latin typeface="Noteworthy Light" charset="0"/>
                <a:ea typeface="Noteworthy Light" charset="0"/>
                <a:cs typeface="Noteworthy Light" charset="0"/>
                <a:hlinkClick r:id="rId3"/>
              </a:rPr>
              <a:t>formgenk.vrijclblimburg.be/fcf.form.htm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26" name="Picture 2" descr="Persberichten | Vrij CLB Netwer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5620" y="3654380"/>
            <a:ext cx="357187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552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464300"/>
            <a:ext cx="1612900" cy="393700"/>
          </a:xfrm>
          <a:prstGeom prst="rect">
            <a:avLst/>
          </a:prstGeom>
        </p:spPr>
      </p:pic>
      <p:sp>
        <p:nvSpPr>
          <p:cNvPr id="3" name="Tekstvak 2"/>
          <p:cNvSpPr txBox="1"/>
          <p:nvPr/>
        </p:nvSpPr>
        <p:spPr>
          <a:xfrm>
            <a:off x="678094" y="462337"/>
            <a:ext cx="617476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Normaal meten en wegen we jou.</a:t>
            </a: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doen we nu niet.</a:t>
            </a:r>
          </a:p>
          <a:p>
            <a:endParaRPr lang="nl-NL" sz="2800" dirty="0" smtClean="0"/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Sommige leerlingen hebben hun groeispurt achter de rug, anderen zitten er midden in.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Maak jij je zorgen over lengte? </a:t>
            </a:r>
            <a:b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Misschien wat dat in je familie ook zo en kan je het hen vragen. </a:t>
            </a:r>
          </a:p>
          <a:p>
            <a:endParaRPr lang="nl-NL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kan ook advies vragen bij het CLB.</a:t>
            </a: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68421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07118" y="0"/>
            <a:ext cx="442519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58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ntwikkeling pubertijd; Jongen meisje 13 / 14 jaar - Mamaliefde.n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91440"/>
            <a:ext cx="12192000" cy="6949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818606" y="2071666"/>
            <a:ext cx="10554788" cy="4647426"/>
          </a:xfrm>
          <a:prstGeom prst="rect">
            <a:avLst/>
          </a:prstGeom>
          <a:solidFill>
            <a:schemeClr val="bg1">
              <a:alpha val="84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Puberteit en seksualiteit</a:t>
            </a: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Vragen over jouw lichaam? </a:t>
            </a:r>
          </a:p>
          <a:p>
            <a:pPr algn="ctr"/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Verliefd en vragen over de hormonen in je lijf?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pPr algn="ctr"/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V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ul je leeftijd in en lees alles over je lijf, relaties en veilig vrijen.</a:t>
            </a:r>
            <a:b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		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3"/>
              </a:rPr>
              <a:t>Klik door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</a:t>
            </a:r>
            <a: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/>
            </a:r>
            <a:br>
              <a:rPr lang="nl-NL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</a:b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  <p:pic>
        <p:nvPicPr>
          <p:cNvPr id="10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444684" y="180033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952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men Listening Music - Listening To Music Png , Transparent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81226" cy="691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8" y="2194549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675134" y="768531"/>
            <a:ext cx="6264317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Naar muziek luisteren is fijn!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Maar weet je ook dat dit niet zonder gevaar is?</a:t>
            </a: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oren zijn gevoeliger dan je denkt!</a:t>
            </a: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Doe de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TEST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4"/>
              </a:rPr>
              <a:t>Klik hier</a:t>
            </a:r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sym typeface="Wingdings"/>
            </a:endParaRPr>
          </a:p>
          <a:p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Lees onze </a:t>
            </a:r>
            <a:r>
              <a:rPr lang="nl-NL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TIPS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  </a:t>
            </a:r>
            <a:r>
              <a:rPr lang="nl-NL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hier</a:t>
            </a:r>
            <a:endParaRPr lang="nl-NL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eadphones, Audiophile, Earphones, Listening, Music - Cartoon Dj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4530" y="0"/>
            <a:ext cx="6873411" cy="6861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81485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5474311" y="2250856"/>
            <a:ext cx="65880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Je oren beschermen?</a:t>
            </a:r>
          </a:p>
          <a:p>
            <a:pPr algn="ctr"/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  <a:hlinkClick r:id="rId4"/>
            </a:endParaRPr>
          </a:p>
          <a:p>
            <a:pPr algn="ctr"/>
            <a:r>
              <a:rPr lang="nl-NL" sz="4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hlinkClick r:id="rId4"/>
              </a:rPr>
              <a:t>Klik voor 10 Killer TIPS</a:t>
            </a:r>
            <a:endParaRPr lang="nl-NL" sz="48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8869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ygiene for Adolescent Boys: &quot;Is that Me?&quot; - Woman's Found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033" y="1750426"/>
            <a:ext cx="5107577" cy="5107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3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4911634" y="219891"/>
            <a:ext cx="72803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Wist je dat?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per jaar naar de tandarts gaat?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Je ook best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keer per dag je tanden poetst!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 dat voor minstens </a:t>
            </a:r>
            <a:r>
              <a:rPr lang="nl-BE" sz="3200" u="sng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twee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minuten</a:t>
            </a:r>
            <a:r>
              <a:rPr lang="mr-IN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de </a:t>
            </a:r>
            <a:r>
              <a:rPr lang="nl-BE" sz="32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2 x 2 x 2-regel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! Makkelijk hé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 !</a:t>
            </a:r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219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7392" y="1417866"/>
            <a:ext cx="8634608" cy="5440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661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Eet jij gezond?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FRUIT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5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Hoeveel GROENTEN eet jij?</a:t>
            </a:r>
          </a:p>
          <a:p>
            <a:r>
              <a:rPr lang="nl-BE" sz="3200" dirty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	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</a:rPr>
              <a:t> </a:t>
            </a: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6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Wat DRINK jij?</a:t>
            </a:r>
          </a:p>
          <a:p>
            <a:pPr marL="1485900" lvl="2" indent="-571500">
              <a:buFont typeface="Wingdings" charset="2"/>
              <a:buChar char="à"/>
            </a:pPr>
            <a:r>
              <a:rPr lang="nl-BE" sz="32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  <a:sym typeface="Wingdings"/>
                <a:hlinkClick r:id="rId7"/>
              </a:rPr>
              <a:t>Klik voor een test!</a:t>
            </a:r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93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ealthy fast food choices for kids | Healthy Food Galerry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4004" y="1907162"/>
            <a:ext cx="7857995" cy="495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ij CLB Limburg"/>
          <p:cNvPicPr>
            <a:picLocks noChangeAspect="1" noChangeArrowheads="1"/>
          </p:cNvPicPr>
          <p:nvPr/>
        </p:nvPicPr>
        <p:blipFill>
          <a:blip r:embed="rId4">
            <a:alphaModFix amt="1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349742">
            <a:off x="52799" y="2194547"/>
            <a:ext cx="5052029" cy="503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vak 2"/>
          <p:cNvSpPr txBox="1"/>
          <p:nvPr/>
        </p:nvSpPr>
        <p:spPr>
          <a:xfrm>
            <a:off x="365760" y="412734"/>
            <a:ext cx="7280366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4000" b="1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Tussendoortjes</a:t>
            </a: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Kan jij 5 gezonde tussendoortjes opnoemen?</a:t>
            </a: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Neem je die ook regelmatig mee naar school?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Leuk !</a:t>
            </a:r>
          </a:p>
          <a:p>
            <a:endParaRPr lang="nl-BE" sz="28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En</a:t>
            </a:r>
            <a:r>
              <a:rPr lang="mr-IN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…</a:t>
            </a: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 psst! Als je toch eens wil snoepen, doe dat dan beter bij de maaltijd.</a:t>
            </a:r>
            <a:b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</a:br>
            <a:r>
              <a:rPr lang="nl-BE" sz="2800" dirty="0" smtClean="0">
                <a:solidFill>
                  <a:srgbClr val="0070C0"/>
                </a:solidFill>
                <a:latin typeface="Noteworthy Light" charset="0"/>
                <a:ea typeface="Noteworthy Light" charset="0"/>
                <a:cs typeface="Noteworthy Light" charset="0"/>
              </a:rPr>
              <a:t>Dat is beter voor je tanden ;-) !</a:t>
            </a:r>
          </a:p>
          <a:p>
            <a:endParaRPr lang="nl-BE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BE" sz="3200" dirty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  <a:p>
            <a:endParaRPr lang="nl-NL" sz="3200" dirty="0" smtClean="0">
              <a:solidFill>
                <a:srgbClr val="0070C0"/>
              </a:solidFill>
              <a:latin typeface="Noteworthy Light" charset="0"/>
              <a:ea typeface="Noteworthy Light" charset="0"/>
              <a:cs typeface="Noteworthy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60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508</Words>
  <Application>Microsoft Office PowerPoint</Application>
  <PresentationFormat>Aangepast</PresentationFormat>
  <Paragraphs>124</Paragraphs>
  <Slides>21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2" baseType="lpstr">
      <vt:lpstr>Office-thema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Waar kan je terecht voor een chat? 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Christophe</cp:lastModifiedBy>
  <cp:revision>52</cp:revision>
  <dcterms:created xsi:type="dcterms:W3CDTF">2020-05-15T11:20:03Z</dcterms:created>
  <dcterms:modified xsi:type="dcterms:W3CDTF">2021-01-19T08:41:07Z</dcterms:modified>
</cp:coreProperties>
</file>