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rmmaaseik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Noteworthy Light" charset="0"/>
                <a:ea typeface="Noteworthy Light" charset="0"/>
                <a:cs typeface="Noteworthy Light" charset="0"/>
              </a:rPr>
              <a:t>Vanaf leeftijd van 14 jaar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164639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Sinds je aankomst in België heb je wellicht nog geen medisch onderzoek door het CLB gekregen.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is het moeilijk om dat te organiseren.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Toch willen we graag samen met jou even stilstaan bij jouw gezondheid. Ben je klaar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 smtClean="0">
              <a:solidFill>
                <a:srgbClr val="FF000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Neem contact op via: 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formmaaseik.vrijclblimburg.be/fcf.form.htm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2800" dirty="0" smtClean="0"/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wat dat in je familie ook zo en kan je het hen vragen. 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per 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509</Words>
  <Application>Microsoft Office PowerPoint</Application>
  <PresentationFormat>Aangepast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Christophe</cp:lastModifiedBy>
  <cp:revision>56</cp:revision>
  <dcterms:created xsi:type="dcterms:W3CDTF">2020-05-15T11:20:03Z</dcterms:created>
  <dcterms:modified xsi:type="dcterms:W3CDTF">2021-01-19T08:48:52Z</dcterms:modified>
</cp:coreProperties>
</file>