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sinttruid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Neem contact op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formsinttruiden.vrijclblimburg.be/fcf.form.htm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509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51</cp:revision>
  <dcterms:created xsi:type="dcterms:W3CDTF">2020-05-15T11:20:03Z</dcterms:created>
  <dcterms:modified xsi:type="dcterms:W3CDTF">2021-01-19T08:50:53Z</dcterms:modified>
</cp:coreProperties>
</file>